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67" r:id="rId5"/>
    <p:sldId id="268" r:id="rId6"/>
    <p:sldId id="270" r:id="rId7"/>
    <p:sldId id="269" r:id="rId8"/>
    <p:sldId id="271" r:id="rId9"/>
    <p:sldId id="260" r:id="rId10"/>
    <p:sldId id="262" r:id="rId11"/>
    <p:sldId id="261" r:id="rId12"/>
    <p:sldId id="272" r:id="rId13"/>
    <p:sldId id="258" r:id="rId14"/>
    <p:sldId id="263" r:id="rId15"/>
    <p:sldId id="266" r:id="rId16"/>
    <p:sldId id="275" r:id="rId17"/>
    <p:sldId id="276" r:id="rId18"/>
    <p:sldId id="273" r:id="rId19"/>
    <p:sldId id="277" r:id="rId20"/>
    <p:sldId id="280" r:id="rId21"/>
  </p:sldIdLst>
  <p:sldSz cx="12188825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5274" autoAdjust="0"/>
  </p:normalViewPr>
  <p:slideViewPr>
    <p:cSldViewPr>
      <p:cViewPr varScale="1">
        <p:scale>
          <a:sx n="89" d="100"/>
          <a:sy n="89" d="100"/>
        </p:scale>
        <p:origin x="326" y="7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9/30/2015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9/30/2015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9/30/2015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9/30/2015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424" y="5029200"/>
            <a:ext cx="9144000" cy="1143000"/>
          </a:xfrm>
        </p:spPr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381000"/>
            <a:ext cx="8077200" cy="4572000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0" tIns="0" rIns="0" bIns="0" rtlCol="0" anchor="ctr" anchorCtr="1">
            <a:noAutofit/>
            <a:scene3d>
              <a:camera prst="perspectiveFront"/>
              <a:lightRig rig="twoPt" dir="t"/>
            </a:scene3d>
            <a:sp3d extrusionH="889000" prstMaterial="matte">
              <a:bevelT w="82550" h="38100" prst="coolSlant"/>
            </a:sp3d>
          </a:bodyPr>
          <a:lstStyle/>
          <a:p>
            <a:pPr algn="ctr">
              <a:lnSpc>
                <a:spcPct val="70000"/>
              </a:lnSpc>
            </a:pPr>
            <a:r>
              <a:rPr lang="en-US" sz="10000" spc="2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Interactive</a:t>
            </a:r>
          </a:p>
          <a:p>
            <a:pPr algn="ctr">
              <a:lnSpc>
                <a:spcPct val="70000"/>
              </a:lnSpc>
            </a:pPr>
            <a:r>
              <a:rPr lang="en-US" sz="10000" kern="0" spc="2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Science </a:t>
            </a:r>
          </a:p>
          <a:p>
            <a:pPr algn="ctr">
              <a:lnSpc>
                <a:spcPct val="70000"/>
              </a:lnSpc>
            </a:pPr>
            <a:r>
              <a:rPr lang="en-US" sz="10000" kern="0" spc="2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Notebook</a:t>
            </a:r>
            <a:endParaRPr lang="en-US" sz="7550" kern="0" spc="-15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7212" y="5181600"/>
            <a:ext cx="20859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side might look something like this</a:t>
            </a:r>
            <a:endParaRPr lang="en-US" dirty="0"/>
          </a:p>
        </p:txBody>
      </p:sp>
      <p:pic>
        <p:nvPicPr>
          <p:cNvPr id="1026" name="Picture 2" descr="http://img3.wikia.nocookie.net/__cb20090701214431/alphaprotocol/images/3/3a/Notebook_pap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295400"/>
            <a:ext cx="10439400" cy="535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3808412" y="2090058"/>
            <a:ext cx="57588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Fill in the missing word.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046412" y="2550278"/>
            <a:ext cx="575886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Decomposer     producers     consumers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1674812" y="2999975"/>
            <a:ext cx="971720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KG True Colors" panose="02000506000000020003" pitchFamily="2" charset="0"/>
              </a:rPr>
              <a:t>Plants are _____________________. Lions, tigers, and bears are __________________. Worms and mushrooms are __________________.</a:t>
            </a:r>
            <a:endParaRPr lang="en-US" sz="2800" b="1" dirty="0">
              <a:solidFill>
                <a:schemeClr val="bg1"/>
              </a:solidFill>
              <a:latin typeface="KG True Colors" panose="0200050600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046412" y="1615165"/>
            <a:ext cx="50292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BOCA #1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503810" y="1529810"/>
            <a:ext cx="14734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bg1"/>
                </a:solidFill>
              </a:rPr>
              <a:t>9/10/2015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2.bp.blogspot.com/-0_vUs2ELLpg/U7z_TaLAwiI/AAAAAAAAAcQ/LbHo8DLbe1E/s1600/living+organisms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95" y="3995772"/>
            <a:ext cx="6978069" cy="253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13" y="1304000"/>
            <a:ext cx="1219202" cy="16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812" y="569453"/>
            <a:ext cx="34290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Pusab" pitchFamily="2" charset="0"/>
              </a:rPr>
              <a:t>RIGHT SIDE</a:t>
            </a:r>
            <a:endParaRPr lang="en-US" sz="3200" dirty="0">
              <a:latin typeface="Pusab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2" y="2743200"/>
            <a:ext cx="3505200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Things from the </a:t>
            </a:r>
            <a:r>
              <a:rPr lang="en-US" sz="3600" dirty="0" smtClean="0">
                <a:latin typeface="AR DELANEY" panose="02000000000000000000" pitchFamily="2" charset="0"/>
              </a:rPr>
              <a:t>teacher </a:t>
            </a:r>
            <a:r>
              <a:rPr lang="en-US" sz="3600" dirty="0" smtClean="0"/>
              <a:t>go here.</a:t>
            </a:r>
            <a:endParaRPr lang="en-US" sz="3600" dirty="0" smtClean="0">
              <a:latin typeface="AR DELANEY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sz="3600" dirty="0" smtClean="0">
              <a:latin typeface="AR DELANEY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dirty="0" smtClean="0"/>
              <a:t>Anything going on this side will be marked with this symbol 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1" y="381000"/>
            <a:ext cx="7145999" cy="597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95" y="1203512"/>
            <a:ext cx="1576433" cy="142398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03212" y="1828800"/>
            <a:ext cx="0" cy="3657600"/>
          </a:xfrm>
          <a:prstGeom prst="line">
            <a:avLst/>
          </a:prstGeom>
          <a:ln w="762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03212" y="1827101"/>
            <a:ext cx="1066802" cy="0"/>
          </a:xfrm>
          <a:prstGeom prst="straightConnector1">
            <a:avLst/>
          </a:prstGeom>
          <a:ln w="762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715000"/>
            <a:ext cx="9143999" cy="457200"/>
          </a:xfrm>
        </p:spPr>
        <p:txBody>
          <a:bodyPr/>
          <a:lstStyle/>
          <a:p>
            <a:r>
              <a:rPr lang="en-US" dirty="0" smtClean="0"/>
              <a:t>No doodles or drawings on this page…only what the teacher gives you!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3" y="247819"/>
            <a:ext cx="6644062" cy="533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3350">
            <a:off x="8909102" y="2339242"/>
            <a:ext cx="2743200" cy="2667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913812" y="2057400"/>
            <a:ext cx="2743200" cy="3276600"/>
          </a:xfrm>
          <a:prstGeom prst="line">
            <a:avLst/>
          </a:prstGeom>
          <a:ln w="76200">
            <a:solidFill>
              <a:srgbClr val="FF0000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right side input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30062" r="1138" b="-51"/>
          <a:stretch/>
        </p:blipFill>
        <p:spPr>
          <a:xfrm>
            <a:off x="1293812" y="1309914"/>
            <a:ext cx="8839200" cy="53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I’ll give you all of your supplies…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447800"/>
            <a:ext cx="7000874" cy="5256142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 rot="11973806">
            <a:off x="493059" y="4366334"/>
            <a:ext cx="5517693" cy="457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4" y="152400"/>
            <a:ext cx="8382000" cy="62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4812" y="1752600"/>
            <a:ext cx="58674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Your notebook will also be your </a:t>
            </a:r>
            <a:r>
              <a:rPr lang="en-US" sz="3000" b="1" dirty="0" smtClean="0">
                <a:solidFill>
                  <a:srgbClr val="FFFF00"/>
                </a:solidFill>
              </a:rPr>
              <a:t>study guide</a:t>
            </a:r>
            <a:r>
              <a:rPr lang="en-US" sz="3000" dirty="0" smtClean="0"/>
              <a:t>.</a:t>
            </a:r>
          </a:p>
          <a:p>
            <a:endParaRPr lang="en-US" sz="3000" dirty="0"/>
          </a:p>
          <a:p>
            <a:r>
              <a:rPr lang="en-US" sz="3000" dirty="0" smtClean="0"/>
              <a:t>Your notebook will count for a large part of your </a:t>
            </a:r>
            <a:r>
              <a:rPr lang="en-US" sz="3000" b="1" dirty="0" smtClean="0">
                <a:solidFill>
                  <a:srgbClr val="FFFF00"/>
                </a:solidFill>
              </a:rPr>
              <a:t>grade</a:t>
            </a:r>
          </a:p>
          <a:p>
            <a:endParaRPr lang="en-US" sz="3000" dirty="0"/>
          </a:p>
          <a:p>
            <a:r>
              <a:rPr lang="en-US" sz="3000" dirty="0" smtClean="0"/>
              <a:t>Your notebook will be graded. If you miss anything, </a:t>
            </a:r>
            <a:r>
              <a:rPr lang="en-US" sz="3000" b="1" dirty="0" smtClean="0">
                <a:solidFill>
                  <a:srgbClr val="FFFF00"/>
                </a:solidFill>
              </a:rPr>
              <a:t>make sure you catch up</a:t>
            </a:r>
            <a:r>
              <a:rPr lang="en-US" sz="3000" dirty="0" smtClean="0"/>
              <a:t>. </a:t>
            </a:r>
          </a:p>
          <a:p>
            <a:endParaRPr lang="en-US" sz="3000" dirty="0"/>
          </a:p>
          <a:p>
            <a:r>
              <a:rPr lang="en-US" sz="3000" dirty="0" smtClean="0"/>
              <a:t>Keep it </a:t>
            </a:r>
            <a:r>
              <a:rPr lang="en-US" sz="3000" b="1" dirty="0" smtClean="0">
                <a:solidFill>
                  <a:srgbClr val="FFFF00"/>
                </a:solidFill>
              </a:rPr>
              <a:t>neat</a:t>
            </a:r>
            <a:r>
              <a:rPr lang="en-US" sz="3000" dirty="0" smtClean="0"/>
              <a:t>, </a:t>
            </a:r>
            <a:r>
              <a:rPr lang="en-US" sz="3000" b="1" dirty="0" smtClean="0">
                <a:solidFill>
                  <a:srgbClr val="FFFF00"/>
                </a:solidFill>
              </a:rPr>
              <a:t>organized</a:t>
            </a:r>
            <a:r>
              <a:rPr lang="en-US" sz="3000" dirty="0" smtClean="0"/>
              <a:t>, and </a:t>
            </a:r>
            <a:r>
              <a:rPr lang="en-US" sz="3000" b="1" dirty="0" smtClean="0">
                <a:solidFill>
                  <a:srgbClr val="FFFF00"/>
                </a:solidFill>
              </a:rPr>
              <a:t>FILLED</a:t>
            </a:r>
            <a:r>
              <a:rPr lang="en-US" sz="3000" dirty="0" smtClean="0"/>
              <a:t> with great scientific observations and data!</a:t>
            </a:r>
            <a:endParaRPr lang="en-US" sz="3000" dirty="0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608012" y="609600"/>
            <a:ext cx="9143998" cy="102076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0" tIns="0" rIns="0" bIns="0" rtlCol="0" anchor="ctr" anchorCtr="1">
            <a:noAutofit/>
            <a:scene3d>
              <a:camera prst="perspectiveFront"/>
              <a:lightRig rig="twoPt" dir="t"/>
            </a:scene3d>
            <a:sp3d extrusionH="889000" prstMaterial="matte">
              <a:bevelT w="82550" h="38100" prst="coolSlant"/>
            </a:sp3d>
          </a:bodyPr>
          <a:lstStyle/>
          <a:p>
            <a:pPr algn="ctr">
              <a:lnSpc>
                <a:spcPct val="70000"/>
              </a:lnSpc>
            </a:pPr>
            <a:r>
              <a:rPr lang="en-US" sz="6000" spc="200" dirty="0" smtClean="0">
                <a:solidFill>
                  <a:schemeClr val="tx1">
                    <a:lumMod val="75000"/>
                  </a:schemeClr>
                </a:solidFill>
                <a:latin typeface="Impact" pitchFamily="34" charset="0"/>
              </a:rPr>
              <a:t>What you need</a:t>
            </a:r>
            <a:r>
              <a:rPr lang="en-US" sz="6000" kern="0" spc="2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en-US" sz="6000" kern="0" spc="2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to know…</a:t>
            </a:r>
            <a:endParaRPr lang="en-US" sz="6000" kern="0" spc="-150" dirty="0" smtClean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050" name="Picture 2" descr="http://www.nsta.org/main/news/stories/images/scope/0604/Chesbro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0" y="2590800"/>
            <a:ext cx="45720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16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838200"/>
            <a:ext cx="10329956" cy="5651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91159" y="2868440"/>
            <a:ext cx="1828800" cy="2265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 Response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91559" y="3286259"/>
            <a:ext cx="1828800" cy="12192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Table of contents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31464" y="3276600"/>
            <a:ext cx="1828800" cy="12192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Table of contents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86" y="2362200"/>
            <a:ext cx="2133600" cy="2895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8612" y="3286259"/>
            <a:ext cx="1828800" cy="12192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Notebook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Grading Rubric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37198" y="5392948"/>
            <a:ext cx="5870391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98612" y="2514600"/>
            <a:ext cx="1828800" cy="609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 of cover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55453" y="4108499"/>
            <a:ext cx="1700211" cy="91819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Left/Right side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info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18313" y="2948925"/>
            <a:ext cx="1599568" cy="1052286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Open Response Questions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4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84612" y="4706759"/>
            <a:ext cx="1828800" cy="12192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34" y="585792"/>
            <a:ext cx="10329956" cy="56519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53118" y="2209800"/>
            <a:ext cx="1828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6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30940" y="2057400"/>
            <a:ext cx="2244072" cy="2971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54997" y="3124201"/>
            <a:ext cx="1828800" cy="990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bg1"/>
                </a:solidFill>
              </a:rPr>
              <a:t>“What is science?” </a:t>
            </a:r>
            <a:r>
              <a:rPr lang="en-US" dirty="0" smtClean="0">
                <a:solidFill>
                  <a:schemeClr val="bg1"/>
                </a:solidFill>
              </a:rPr>
              <a:t>activity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77359" y="2113913"/>
            <a:ext cx="281007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7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7742" y="2113913"/>
            <a:ext cx="546053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5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4613" y="2154528"/>
            <a:ext cx="18288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30940" y="2057400"/>
            <a:ext cx="2244072" cy="0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0940" y="2113913"/>
            <a:ext cx="0" cy="2915287"/>
          </a:xfrm>
          <a:prstGeom prst="line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045781" y="5181600"/>
            <a:ext cx="5870391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99068" y="3124201"/>
            <a:ext cx="1828800" cy="990600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</a:rPr>
              <a:t>“Scientific Method” Notes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6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9385" y="397273"/>
            <a:ext cx="9144000" cy="1219200"/>
          </a:xfrm>
        </p:spPr>
        <p:txBody>
          <a:bodyPr/>
          <a:lstStyle/>
          <a:p>
            <a:r>
              <a:rPr lang="en-US" dirty="0" smtClean="0">
                <a:latin typeface="Pusab" pitchFamily="2" charset="0"/>
              </a:rPr>
              <a:t>COVER ASSIGNMENT </a:t>
            </a:r>
            <a:br>
              <a:rPr lang="en-US" dirty="0" smtClean="0">
                <a:latin typeface="Pusab" pitchFamily="2" charset="0"/>
              </a:rPr>
            </a:br>
            <a:r>
              <a:rPr lang="en-US" dirty="0" smtClean="0">
                <a:latin typeface="Pusab" pitchFamily="2" charset="0"/>
              </a:rPr>
              <a:t>RULES</a:t>
            </a:r>
            <a:endParaRPr lang="en-US" dirty="0">
              <a:latin typeface="Pusab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subTitle" idx="4294967295"/>
          </p:nvPr>
        </p:nvSpPr>
        <p:spPr>
          <a:xfrm>
            <a:off x="-50223" y="1772750"/>
            <a:ext cx="6791325" cy="1066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You must use the cover sheet given to you (</a:t>
            </a:r>
            <a:r>
              <a:rPr lang="en-US" sz="2800" dirty="0" smtClean="0">
                <a:solidFill>
                  <a:srgbClr val="FF0000"/>
                </a:solidFill>
              </a:rPr>
              <a:t>fill out first and last name &amp; period</a:t>
            </a:r>
            <a:r>
              <a:rPr lang="en-US" sz="28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You may use colored pencils and pencils ONLY… NO MARKERS!!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Use school appropriate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images, pictures, or cut out</a:t>
            </a:r>
            <a:r>
              <a:rPr lang="en-US" sz="2800" dirty="0" smtClean="0"/>
              <a:t>s that represent YOU, your interests, hobbies, etc. (3-6)</a:t>
            </a:r>
          </a:p>
          <a:p>
            <a:pPr marL="514350" indent="-514350">
              <a:buAutoNum type="arabicPeriod"/>
            </a:pPr>
            <a:r>
              <a:rPr lang="en-US" sz="2800" i="1" dirty="0" smtClean="0"/>
              <a:t>Try to find </a:t>
            </a:r>
            <a:r>
              <a:rPr lang="en-US" sz="2800" i="1" dirty="0" smtClean="0">
                <a:solidFill>
                  <a:srgbClr val="FFFF00"/>
                </a:solidFill>
              </a:rPr>
              <a:t>images that represent SCIENCE </a:t>
            </a:r>
            <a:r>
              <a:rPr lang="en-US" sz="2800" i="1" dirty="0" smtClean="0"/>
              <a:t>to you. (1-2)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8519" r="2222"/>
          <a:stretch/>
        </p:blipFill>
        <p:spPr>
          <a:xfrm rot="5400000">
            <a:off x="6542087" y="1228725"/>
            <a:ext cx="6096000" cy="470535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21371" y="4454925"/>
            <a:ext cx="914400" cy="533400"/>
          </a:xfrm>
          <a:prstGeom prst="rightArrow">
            <a:avLst/>
          </a:prstGeom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206531">
            <a:off x="6615829" y="3470493"/>
            <a:ext cx="1217127" cy="575812"/>
          </a:xfrm>
          <a:prstGeom prst="rightArrow">
            <a:avLst/>
          </a:prstGeom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265252">
            <a:off x="9678521" y="4746272"/>
            <a:ext cx="1061382" cy="484655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0647229">
            <a:off x="7436365" y="975792"/>
            <a:ext cx="687505" cy="475726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280089">
            <a:off x="10063959" y="5402930"/>
            <a:ext cx="625510" cy="489229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9586661">
            <a:off x="10283178" y="2491221"/>
            <a:ext cx="754956" cy="562587"/>
          </a:xfrm>
          <a:prstGeom prst="rightArrow">
            <a:avLst/>
          </a:prstGeom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you will receive and set up your interactive science notebook.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4502"/>
          <a:stretch/>
        </p:blipFill>
        <p:spPr>
          <a:xfrm rot="5400000">
            <a:off x="3508285" y="2252753"/>
            <a:ext cx="4991279" cy="38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152400"/>
            <a:ext cx="8758227" cy="65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scientists use notebooks…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1812" y="1752600"/>
            <a:ext cx="4419599" cy="4267200"/>
          </a:xfrm>
        </p:spPr>
        <p:txBody>
          <a:bodyPr/>
          <a:lstStyle/>
          <a:p>
            <a:r>
              <a:rPr lang="en-US" dirty="0" smtClean="0"/>
              <a:t>Check out Leonardo da Vinci’s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2286000"/>
            <a:ext cx="3581400" cy="4393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54" y="1437481"/>
            <a:ext cx="3571462" cy="52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scientists use notebooks…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1812" y="1752600"/>
            <a:ext cx="4419599" cy="42672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Marie Curie’s notebook is still </a:t>
            </a:r>
            <a:r>
              <a:rPr lang="en-US" sz="4800" dirty="0" smtClean="0">
                <a:solidFill>
                  <a:srgbClr val="92D050"/>
                </a:solidFill>
                <a:latin typeface="Science Project" panose="02000500000000000000" pitchFamily="2" charset="0"/>
              </a:rPr>
              <a:t>radioactive</a:t>
            </a:r>
            <a:r>
              <a:rPr lang="en-US" sz="4800" dirty="0" smtClean="0"/>
              <a:t> from all of her experiments on radioactivity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1676400"/>
            <a:ext cx="6119318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notebooks will be organized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447800"/>
            <a:ext cx="7308911" cy="5181600"/>
          </a:xfrm>
        </p:spPr>
      </p:pic>
      <p:sp>
        <p:nvSpPr>
          <p:cNvPr id="7" name="TextBox 6"/>
          <p:cNvSpPr txBox="1"/>
          <p:nvPr/>
        </p:nvSpPr>
        <p:spPr>
          <a:xfrm>
            <a:off x="836612" y="1649069"/>
            <a:ext cx="3124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Pusab" pitchFamily="2" charset="0"/>
              </a:rPr>
              <a:t>LEFT SIDE</a:t>
            </a:r>
            <a:endParaRPr lang="en-US" sz="3200" dirty="0">
              <a:latin typeface="Pusab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6113" y="3935189"/>
            <a:ext cx="31242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-cartoons/drawings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-raps/poems/songs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-analysis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-graphic organizers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Anything going on the left side will have this symbol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2286000"/>
            <a:ext cx="1219202" cy="161290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55612" y="3076352"/>
            <a:ext cx="0" cy="3048000"/>
          </a:xfrm>
          <a:prstGeom prst="line">
            <a:avLst/>
          </a:prstGeom>
          <a:ln w="762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5612" y="3076352"/>
            <a:ext cx="1066802" cy="0"/>
          </a:xfrm>
          <a:prstGeom prst="straightConnector1">
            <a:avLst/>
          </a:prstGeom>
          <a:ln w="76200"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pages=1,3,5,7,9…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6612" y="1905000"/>
            <a:ext cx="31242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Pusab" pitchFamily="2" charset="0"/>
              </a:rPr>
              <a:t>LEFT SIDE</a:t>
            </a:r>
            <a:endParaRPr lang="en-US" sz="3200" dirty="0">
              <a:latin typeface="Pusab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612" y="27432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smtClean="0"/>
              <a:t>If you finish your assigned work early, </a:t>
            </a:r>
          </a:p>
          <a:p>
            <a:pPr algn="ctr">
              <a:lnSpc>
                <a:spcPct val="90000"/>
              </a:lnSpc>
            </a:pPr>
            <a:r>
              <a:rPr lang="en-US" sz="3200" dirty="0"/>
              <a:t>w</a:t>
            </a:r>
            <a:r>
              <a:rPr lang="en-US" sz="3200" dirty="0" smtClean="0"/>
              <a:t>ork on one or more of the following prompts on the left side of your journal to dig deeper into our work 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12" y="1295400"/>
            <a:ext cx="7224691" cy="527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side activities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7" y="1828800"/>
            <a:ext cx="5760501" cy="432488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88" y="1828800"/>
            <a:ext cx="5760501" cy="4324889"/>
          </a:xfr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381000"/>
            <a:ext cx="8166305" cy="613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358</Words>
  <Application>Microsoft Office PowerPoint</Application>
  <PresentationFormat>Custom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 DELANEY</vt:lpstr>
      <vt:lpstr>Arial</vt:lpstr>
      <vt:lpstr>Consolas</vt:lpstr>
      <vt:lpstr>Corbel</vt:lpstr>
      <vt:lpstr>Impact</vt:lpstr>
      <vt:lpstr>KG True Colors</vt:lpstr>
      <vt:lpstr>Pusab</vt:lpstr>
      <vt:lpstr>Science Project</vt:lpstr>
      <vt:lpstr>Chalkboard 16x9</vt:lpstr>
      <vt:lpstr>6th Grade Science</vt:lpstr>
      <vt:lpstr>Today you will receive and set up your interactive science notebook.</vt:lpstr>
      <vt:lpstr>PowerPoint Presentation</vt:lpstr>
      <vt:lpstr>Real scientists use notebooks…</vt:lpstr>
      <vt:lpstr>Real scientists use notebooks…</vt:lpstr>
      <vt:lpstr>Our notebooks will be organized </vt:lpstr>
      <vt:lpstr>Odd pages=1,3,5,7,9…</vt:lpstr>
      <vt:lpstr>Left side activities </vt:lpstr>
      <vt:lpstr>PowerPoint Presentation</vt:lpstr>
      <vt:lpstr>Left side might look something like this</vt:lpstr>
      <vt:lpstr>PowerPoint Presentation</vt:lpstr>
      <vt:lpstr> </vt:lpstr>
      <vt:lpstr>Examples of right side input</vt:lpstr>
      <vt:lpstr>I’ll give you all of your supplies…</vt:lpstr>
      <vt:lpstr>PowerPoint Presentation</vt:lpstr>
      <vt:lpstr>What you need to know…</vt:lpstr>
      <vt:lpstr>PowerPoint Presentation</vt:lpstr>
      <vt:lpstr>PowerPoint Presentation</vt:lpstr>
      <vt:lpstr>COVER ASSIGNMENT  RULES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2015-08-22T15:22:40Z</dcterms:created>
  <dcterms:modified xsi:type="dcterms:W3CDTF">2015-10-01T03:23:09Z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