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7" r:id="rId3"/>
    <p:sldId id="259" r:id="rId4"/>
    <p:sldId id="278" r:id="rId5"/>
    <p:sldId id="260" r:id="rId6"/>
    <p:sldId id="262" r:id="rId7"/>
    <p:sldId id="263" r:id="rId8"/>
    <p:sldId id="264" r:id="rId9"/>
    <p:sldId id="265" r:id="rId10"/>
    <p:sldId id="261" r:id="rId11"/>
    <p:sldId id="271" r:id="rId12"/>
    <p:sldId id="268" r:id="rId13"/>
    <p:sldId id="269" r:id="rId14"/>
    <p:sldId id="274" r:id="rId15"/>
    <p:sldId id="270" r:id="rId16"/>
    <p:sldId id="273" r:id="rId17"/>
    <p:sldId id="272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6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236577-FE90-4CB3-8C01-4DD705C2D9A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BE5150-9BA8-4141-858D-DA3E1B28D6B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577-FE90-4CB3-8C01-4DD705C2D9A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150-9BA8-4141-858D-DA3E1B28D6B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577-FE90-4CB3-8C01-4DD705C2D9A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150-9BA8-4141-858D-DA3E1B28D6B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577-FE90-4CB3-8C01-4DD705C2D9A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150-9BA8-4141-858D-DA3E1B28D6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577-FE90-4CB3-8C01-4DD705C2D9A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150-9BA8-4141-858D-DA3E1B28D6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577-FE90-4CB3-8C01-4DD705C2D9A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150-9BA8-4141-858D-DA3E1B28D6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577-FE90-4CB3-8C01-4DD705C2D9A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150-9BA8-4141-858D-DA3E1B28D6B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577-FE90-4CB3-8C01-4DD705C2D9A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150-9BA8-4141-858D-DA3E1B28D6B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577-FE90-4CB3-8C01-4DD705C2D9A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150-9BA8-4141-858D-DA3E1B28D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577-FE90-4CB3-8C01-4DD705C2D9A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150-9BA8-4141-858D-DA3E1B28D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577-FE90-4CB3-8C01-4DD705C2D9A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150-9BA8-4141-858D-DA3E1B28D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5236577-FE90-4CB3-8C01-4DD705C2D9A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BE5150-9BA8-4141-858D-DA3E1B28D6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</a:t>
            </a:r>
            <a:br>
              <a:rPr lang="en-US" dirty="0" smtClean="0"/>
            </a:br>
            <a:r>
              <a:rPr lang="en-US" dirty="0" smtClean="0"/>
              <a:t>Narrative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Flash Narrative:</a:t>
            </a:r>
          </a:p>
          <a:p>
            <a:r>
              <a:rPr lang="en-US" dirty="0" smtClean="0"/>
              <a:t>Let’s look at message, spelling, and punctuation…</a:t>
            </a:r>
          </a:p>
          <a:p>
            <a:endParaRPr lang="en-US" dirty="0"/>
          </a:p>
          <a:p>
            <a:r>
              <a:rPr lang="en-US" dirty="0" smtClean="0"/>
              <a:t>Ingredients for a stellar story!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Six-Word Story</a:t>
            </a:r>
            <a:r>
              <a:rPr lang="en-US" dirty="0"/>
              <a:t> should provide a movement of conflict, action, and resolution that gives the sense of a complete story transpiring in a moment’s reading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Take a look at Hemingway again, what can you infer from only six words?</a:t>
            </a:r>
          </a:p>
          <a:p>
            <a:endParaRPr lang="en-US" dirty="0"/>
          </a:p>
          <a:p>
            <a:pPr algn="ctr"/>
            <a:r>
              <a:rPr lang="en-US" dirty="0"/>
              <a:t>For sale: Baby shoes. Never worn.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Editing and revising are an important part of the writing process that we will be using this year.  </a:t>
            </a:r>
            <a:r>
              <a:rPr lang="en-US" sz="3200" b="1" dirty="0" smtClean="0"/>
              <a:t>Why is proofreading your work important?  </a:t>
            </a:r>
            <a:r>
              <a:rPr lang="en-US" dirty="0" smtClean="0"/>
              <a:t>Check out some of the embarrassing mistakes that could have been prevented on the next slides if someone had only taken a moment to proofread their work.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and Revising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Choice- What is wrong with these two pictures?  Have you made sure to say exactly what you want to say?  Double check!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and Revising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67125"/>
            <a:ext cx="2857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97605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Punctuation- Punctuation can change the meaning of a statement when done incorrectly.  Can you point out the mistakes in the two pictures?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and Revising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18" y="3810000"/>
            <a:ext cx="28575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4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Punctuation- Punctuation can change the meaning of a statement when done incorrectly.  Can you point out the mistakes in the two pictures?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and Revising</a:t>
            </a:r>
            <a:endParaRPr lang="en-US" dirty="0"/>
          </a:p>
        </p:txBody>
      </p:sp>
      <p:pic>
        <p:nvPicPr>
          <p:cNvPr id="1026" name="Picture 2" descr="http://www.oxbridgeediting.co.uk/blog/wp-content/uploads/2010/12/imagesCAUCEXP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43" y="3733367"/>
            <a:ext cx="4213809" cy="28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xbridgeediting.co.uk/blog/wp-content/uploads/2010/12/cv-mistakes-4128392932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1918"/>
            <a:ext cx="3791505" cy="25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Uh oh!! Here’s a real-life example: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and Revising</a:t>
            </a:r>
            <a:endParaRPr lang="en-US" dirty="0"/>
          </a:p>
        </p:txBody>
      </p:sp>
      <p:pic>
        <p:nvPicPr>
          <p:cNvPr id="6146" name="Picture 2" descr="http://www.bitrebels.com/wp-content/uploads/2012/10/english-grammar-on-signs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08034"/>
            <a:ext cx="4495183" cy="40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Spelling- Use a spelling dictionary if you are unsure how to spell something or ask your partner.  Also, homophones can be tricky at times.  Discuss the mistakes in the following pictures.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and Revising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344941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42067"/>
            <a:ext cx="2667000" cy="330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6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Permanent :/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9" y="2915380"/>
            <a:ext cx="4091641" cy="268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21" y="2774426"/>
            <a:ext cx="4323425" cy="29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0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Oh no!</a:t>
            </a:r>
            <a:endParaRPr lang="en-US" dirty="0"/>
          </a:p>
        </p:txBody>
      </p:sp>
      <p:pic>
        <p:nvPicPr>
          <p:cNvPr id="7170" name="Picture 2" descr="https://encrypted-tbn1.gstatic.com/images?q=tbn:ANd9GcS-zGJ_3qul-ptvkUUm7ymz0qakjrLbclrX80L3z6y6EIm_ln0ay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24" y="2209800"/>
            <a:ext cx="4496594" cy="44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story?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been told that Ernest Hemingway was challenged by a close friend to write a narrative in under ten words.  Hemingway got it down to six.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70760"/>
            <a:ext cx="2895600" cy="383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4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 </a:t>
            </a:r>
            <a:r>
              <a:rPr lang="en-US" dirty="0"/>
              <a:t>sale: Baby shoes. Never worn.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Ernest Hemingway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286036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8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mtClean="0"/>
              <a:t>In your journal, </a:t>
            </a:r>
            <a:r>
              <a:rPr lang="en-US" u="sng" smtClean="0">
                <a:solidFill>
                  <a:srgbClr val="FF0000"/>
                </a:solidFill>
              </a:rPr>
              <a:t>on the page titled, “What is a narrative,”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please </a:t>
            </a:r>
            <a:r>
              <a:rPr lang="en-US" dirty="0" smtClean="0"/>
              <a:t>write a short evaluation of this sentence. </a:t>
            </a:r>
          </a:p>
          <a:p>
            <a:pPr marL="0" indent="0" algn="ctr">
              <a:buNone/>
            </a:pPr>
            <a:r>
              <a:rPr lang="en-US" dirty="0" smtClean="0"/>
              <a:t>In your words, </a:t>
            </a:r>
            <a:r>
              <a:rPr lang="en-US" dirty="0"/>
              <a:t>w</a:t>
            </a:r>
            <a:r>
              <a:rPr lang="en-US" dirty="0" smtClean="0"/>
              <a:t>hat does this story mean??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Ernest Hemingway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286036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1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43434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-Ashley </a:t>
            </a:r>
            <a:r>
              <a:rPr lang="en-US" dirty="0" err="1" smtClean="0"/>
              <a:t>Betteridge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56263" cy="1054250"/>
          </a:xfrm>
        </p:spPr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2362200"/>
            <a:ext cx="518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 didn’t think you’d find out!</a:t>
            </a:r>
            <a:endParaRPr lang="en-US" dirty="0"/>
          </a:p>
        </p:txBody>
      </p:sp>
      <p:sp>
        <p:nvSpPr>
          <p:cNvPr id="5" name="AutoShape 2" descr="data:image/jpeg;base64,/9j/4AAQSkZJRgABAQAAAQABAAD/2wCEAAkGBxQTEhUTExQWFRUXGBwbGBgYGR0eHhsiHBseHh8eIB8YHCggHh0lHRkcITEiJikrLi4uHSAzODMsNygtLisBCgoKDg0OGxAQGywmICQ0LywvLywsLCwsLCwsLCwsLCwsLCwtLCwsLCwsLCwsNCwsLCwsLCwsLCwsLCwsLCwsLP/AABEIAK8BIAMBIgACEQEDEQH/xAAcAAEAAwEBAQEBAAAAAAAAAAAABQYHBAMCAQj/xABBEAACAQMCBAQEBAMGBQQDAQABAgMABBESIQUGMUETIlFhB0JxgRQykaEjscEzQ1JicvAVgpLR4SQ0Y6JTg8II/8QAGQEAAwEBAQAAAAAAAAAAAAAAAAIDBAEF/8QAKREAAwACAwABBAEEAwEAAAAAAAECAxESITEEIkFRYcEycYHwkdHxBf/aAAwDAQACEQMRAD8A3GlKUAKUpQApSlAClKUAKUpQApSlAClKUAKUqr/ETmB7S1Hg4/ETOsUIO/mc4zj/ACjJ+1AE1xjjEFrH4txKkSdMscZPoPU+wqP4JzjZXTFIZ0LjfQfK2PUK2CR71QePct3amK8e6kvJLclxC6JpYkYOnTjBxnBOe1e3HeGQcWtEuIG0TIpMbLsQfmjfGDg4wR2qLyrZdYHo1VTncb1+1h3J/MM8Ake2VmEJ/wDU2LsSV9XgZskDYnT0IxWycF4rHdQR3ELao5F1Kf6EdiDtiqTWyVQ59O2lKUwopSlAClKUAKUpQApSlAClKUAKUpQApSlAClKUAKUpQApSlAClKUAKUpQApSsq53+JN1wy58GaCNkZi0bjI1JnbbJ8wB0n3APfYYGnXd2kQDSNpUkLk9MnYZPbfua5OJ8ftbfHj3EMWemt1XP6msW5g5oub1DpleDxE0sqOSrL7qemc76SD71R7szwh9IUB1KscawQcfM2XTp6nHrUJ+RFPSL18e5W2f0PxP4kcMgzqu42I7RnWf8A65rHfib8R4Ly4ga38UpCrlW/IRIwAVh1Plx3rPIeGzMdIA6ZG4wR6gjY10ycEKZLHWB+bT1X3I7ineSfGxZx36kbR8OPiEt6Bbz+W4C9e0mBuR6H1Fd/GeByW0hvLAbnea3+WUd2UdpNvoawfg9xJbTJNCcyIc42wfXvuCD6VvPK3P1rdgIW8KbHmjfY59idjULnT2vDRjva0/SHkSO8cXthIqXkf5kO2r/FHIvX1+hry5I5zWzmlV42S0lky2Qf/TSnAZG7KhO4PTerLzLy9DIDcJBruFGVMbmJm9tS9dtwDsayxucG8Ro5csreVhIgznp5lG2odCOjdRiiG0vpHtTT+o/o7hXFYbhNcEiSL0yrA/yrtr+aeF8Z/DKZrdvw1wmNoxmGddWCWTOMDvjzLW3ck86RX6Y/s7hVBkhPUdPMp+ZDnZhWiK36ZMmPiy0UpSnJClKUAKUpQApSlAClKUAKUpQApSlAClKUAKUpQApSlAClKUAKUpQBH8d4xDaQPcTtojQbnufQAdyTsBX8/c68dE2u5uIUZ5zpSOQZaOIfkVMHyyZ8zH3xVn+LXNMk86WtuNEUEmuWWVfIXX8oGrZtJyfc4rMONcZPjFi7SOwy0zL5s7/kBwoX0wAKjkpt8Z/z/wC/YtjlJcmeVnbSICcTRqxGkAqdj0Hm71JWysfMPGOk7lnXHuCASP2rgSK4ZAfCkVOmuQkavYM3r6IMmuO5DZYagCzZIXyooXbfH2H/AJqLxt+l5vXnha45FzowA2NRA9z61F3UPhy+MHGl9sk7Dthv8h9R0O/SuLhMjGTUzZw0a+mx1KPtkivDisEknhIqlgqHYDOCCQ2futJGLjet/wByl5OU9L+x3T2qaWbT5R+eM/mQ+q47d/5VxcLhdLhDG/5m8PLEZGrpnUrDDDocY+lOEcRwyxyAgjyhuhweikdx6V03/DBsAdIz5G/wnPQ/5Seh7VSacPjROp5zyX2Ni5dS8XRGs8RRcZSSLzY7hWjcDOM42xXRzhyPb3oLEeHN2kUbn/UPmFQPK3E2lhErfnRtEgHysv06A7Gr1w3iAkADYDenrUVbVaZrrHLnlPjMiu+QZYUCs4JOcn5djsVJ3Bx1z69xUXHcXPDJ4LhclVOzAHBj+ZN9sY3weh6bV/QDRgjBAI9DVK57u7OFPDfzudxAm5PuRnyj3NUm63+SdTjc68ZpPAOLx3cCTxnKuMj/AH61I1/JVpLdRLIkMrxwu2TEshyRuQNgBkZ9RmtA5C+I81o6QXpD2j58KcA/w9z5T3wDsVPmX6VrT6POqWn4brSvO3nV1DowZWGQwOQQe4Ir0phBSlKAFKUoAUpSgBSlKAFKUoAUpSgBSlKAFKUoAUpSgBXPf3iQxtJI2lFGScE4+w3P2ropQB/MfNvMBFy5YNNLkuXuwQqA40+FBqOjb/FvvnAqe5Z4GJ4DNefhpJJ0/hpJs+c7HWxJUHoFQAAdKqfOfDEt+JvEH/ESqdUhYECSV21BQBnAAZR9jVwvvhxcXyRSS3SqQuNIj/LvnY6s96jkeq14asc/Ty1s47vkSdczSxtKiJgQx3LMc+xdfy+wI6VwcM4WzRSCxZJdUY8cuuBFlsrFGT5gw3Bzn1qUHJPEbQBAy30Dvqli1MucDrksOvTGcdMj00A8s2zNHKIfCdQPyHTsPlbScMB6HNTq9IpE7f4MY43w9kaE+G0KyQsh1Y8hRtmypwQCVOfTJqx8Ku4AZGaGVhKokV4hrCAk61Kqe0us7DvWg8w8E8YQGMKDFKGwehQ5WRfurH7gVAryi0Vx/ALRQ4Zo2UjMLHGpNLZDRvgHHYj6YVOXOmO1SvlJQuP8CW5YT25RgMg4J82Oinurdt6h1vCGCvuhBA1f19+qn3APetM4xwli4aeFhITpW6tehz08VNyNz6MB6iqLx7hQ0SagDglhMg+YbHWOw2wWH6bUdP6X/gatvdr37/s+uE8ZNm0c6/xUc6JUB/Onyk5/vF6Z71onBLuO5XxbV8gHGDnUvsw7EVi9tJpUxuMI5IP+Rx/TO9dXBuKz2dwJoWw2cOvytjcqfYjcGuPFvpiY87jteP7G8ca5h/CWTzv5nHlQf4mOyj9etYvNOSWlmYtK5y7dSSflHfA6AV08ycbtbh7ZrVXhLu7XEJJ0rJgAMozjzam3GM96meQrdWuHuGAYQtojHYNgFm+oBxVNLHO2E08tdHVwHkC5nAeZvwyHouA0hH0/Kv3ya6eL/DGaON/w05mDEM0UuBkj5lYDCPjYHFaZY3ayDbqOoOxrrxU1lb7Q14/tRSvh/wAxiK5ez8JrVNIYQykli56+FvpEYAzgdS3bvqUM4boaqXF+DQXSeHMgcdQehU+qsN1PuDUMbO/tPNby/io1P9lLgSAeiyDZiB/iH3qk5SF4dmlUqq8s86w3JMTaop1/NDKNMg+x/MP8w2q0g1eaTM1S5P2lKUwopSlAClKUAKUpQApSlAClKUAKUpQApSlACvwmv2oLnriH4fh91L3WF9PbcjA/cigD+bOOcaBvpLnw9RNy0oc9TGdlX7qMj7VI8Y5y4iYIp1zDaGRkj0nBcqN8sN+/0274q38Q+GipYP4YMlyVjILHYGMDCqB2wCPfNfPw9haa1Iiung0yMzWzRxyJGxYjpImoZwTgHaocob5M16yceCI1uZL6AwSzNKNA1vBKgy8RxqdJFGl9II2OGHvWpcH4tFdQrPC2qNuhwR02IIPcGqFzrNNeNbW0pJZJHjeSOPw9SuukqiuTnbct+UAZ9qu3CeHR2dukKbRxrjJxk+pOO5NSy8ddFcKvemdXEkkaJ1iYJIR5GIyAe2R3FZtzDxPjFvI0iwM0QwWAKuu35tOnz6T7jI367Gu7mX4gSQyNHHCqgAHxZG2we4VeuDsRkY69Kgrb4wMjYljWUZ6xgrtjr5id/b261yJet62GWpT020z6T4qLImJo2iJYjIyRpIyM+4z+4NR9rfCWSTSULaf4qrukilfzrno3TOfp71o3Cr2x4nDrVEkAPmV0GVPuD/OqPx/lJLG8hmhYrDPIYmX/AAFxsB/lJHfpQ1PeumUi6WtvaK7zfYxeHDNHhUlVUYfRRpbHXPqaq8D/AN2wOoHG3XGe3uDuKvnE+GsLJ4dWTvpH0bOP0GKpnELlXjhkTyyINLY9u+1Njra1/v6J/Kx8K3+t/wDZGu5zqB3B6+/Y/erTyHzKsM/hS4EMp8zEnyt/jz79D/4qsXI21Doev1/3vXOWzWhyqnTMc24rkj+jgHgZWHQbk5yCDVm4dfrKuR17ism+G/HJFto47sZtXdo4pjk+G4x5HJ2AOfLVqubeW1kDK2VO+f8AvXn3Dxv9HsY7n5M/ii9AUNRfB+KrMACRqx+vuKkjTJ7IVDl6ZF8c5egugPFXzL+SRTpdP9LDcVFQ8Tv+GkeJm9tB1dVxNGPVlB849xvVqxX1TzTRKoTO/gXG4LuJZreQSIw6jqPYg7gj0NSNZBzxwOW2zf2DPC6nNwsWP4iZ3bSfKWHXpuM1P2vMN/FAsw/D30TrqjZGMUhyNtSkFD6Egj6VsiuS6MWSODNApWeJxDiVwjyTXFrYRKpJCAySDbqWfCj7A1wcqc23VtBHJd6rqykz4d2iNrQA4BmQjIBx+YZ260+mIalSuexvY5kWSJ1kRhkMpBB+4rorgClKUAKUpQApSlAClKUAKUpQAqg/FCTxZLCxz5bifVIO5SIa8fc4q/Vn3NsofjPD4gMmOOaU+2RoB/nS29IeFuizsBiq/wAwwaVaVI9TIrMANiTj+tWFqofxb421vaaVBAmOhnHyrjJwR0YjYViU8no2zfHsivhis9y8vEJxhWGiAei58xHcbgDPfFT/ADZfDAj+7f0qc4ekUcKCLSsQQaMYAAxtVPvYHivmmmwYrt0hjZDkIFUlC23zsWG3Tb1paXLei+G1FJ12RcvAVuk8KRihxqjfrhtxup6jBOxru4fwpLW6invbP8R4UYjFzBlhhVCgyW+5yF2yuemcelpm4Lnpttj6V0cPRlyrDp3oxZKjr7D/ACcePL9a9M25r47aW/EoL2xDrE403QETxqcnY+dQM79vT3NWbnNxcWuIv7RZEdc+sbg/y/nVk4pw2OeNopVDxsMEH/exqs8TsPDwuPKOn0A6ZO/au5Mm9Uhfj4F3LfRAXEhz0AAbP6/T3rIpZDrLYG5Y7ehJ/ka1ieQ4Y5GMZ99qy9XDeFkHGG6DJJLZIHriu/GfTO//AEl/T/n+COZiBg9P+3f969DbA4KkY05OfUdR7nv967r7hciIpMTDBO5xuvy5AOR3q8/Cv4eS3sqzzoUtAfEU7fxGBwFHcDY527VtT2ujyXOn2aj8PeTUXgy2tyuoTqXkHTGvcY9Coxv6io3hjvayf8MvjrU5/DTt/eoOik9pFHbvWpKuNqhOceW0vrdoWOlwQ0Ug6xuu6sP6+2a5cKlpnceRxW0UXiXDDbOHQHHyn071ZeFcQEqAnrVSn47xAq1q1rBJOmFkkEgMStjILL+bOCGx71G3vDLphm7vSkeANFsvhkn3O5xWaPi3vrw35fnRUpV6aJf8ShhUvLIiADqxAqtjn1ZciztprkD5wNCf9UmM/bNRXDOU7MHWU8Zh80rF8fZjj9q8ObuNtG0NvCwiMjaS648oAJbA6Zx0+tal8VJbpmCvltvSR3cQ54u4ULXFlCi+hulyfbGjfPSoHkXjTraXDCCUxI7NDGMHAY5Ma43OGJ6joa540hkkMdooaQHTLeTHxNHspbq59BgCrxwrhQgTQGdySSzOcsxPc9vsKvixJPojkyul2ZW/Fbm7l03xaK0EmJdC7A4yEYjcDoCT0rRuCc52jHwoZ1GnyhTlRttgatj9qkZ7GNldNC6XzrGBhs9c+5rMeO8i/hSzxo01ud2C/wBrH7qejD2P/mncufCaaZpkdk8BeWxYQyMdTRnJhk9cr8jHfzr9was3LPOUV05t3Bhu1XLwt+5RsAOvuP0FYvwDmGWBcpKLiAdSdWY/Zxu6H38y7dhVmvr1Lnw5YT4N7F57dmxhj3UMMq6MNiAaSpT7XoybXptFKg+UOZEvoNYBSRDomib80bjqD7dwe4qcqRQUpSgBSlKAFKUoAUpSgBWd2Y8bjl5L1EFvHCPYsxkYfpj9a0Ss75OObzir9f8A1enP+mNRipZf6SuL0thrlvLZJFKSKrq3VWGQf1qvcWivvEkJuoobfI0aI9UuMdMsdIOfY1B8b5auLlAIeJTZU6gJABv7NEFZf3rL1v01qa1tIsUnLUQtxbogMS9EYlh11Y8x6A9B2quXXAUgZDlxHG2tIdWIw5z5vXqc4zgY6V9W8nFbbUWie4AGwEyMD93Cv/P71M23FYr+2dgrI6bSRts8bDfB/oe4rlzS20y+K5bU0iX4bdeJGG79810kVSuD8QkjvooiT4UsTgAnYMhBBH1BbP0FXg0i8QZElbSPM1WuaOLhTFEoBMjHOegABJP64H3qw3b4UmsY5lvlk4gd2P4fBVc7MzDYH185jH611Lb0dT4rl+zt4nbkISn5nOkL9Sf27/rVb4Ty0FEhaV1mhLowUj2IKnqBg/qa+Li9uHceAjy+GwycatyD1A65647Z96k42ktBcXNwGUz4VEmADMe76V2VQPr0qsw5nSFy5pyWnS6RD8G0mMzFNTqhjTqWlll8uDnrgHAFf0ryXwt7axtoJDl44lDfXG4+3Ss0+EHKZmEN3KuIIM/h0/8AyPvqmYH3zprZq1StHnZbVeCvyv2lOSMw5vi/C8VjmziO8j8Ntv7yPdT91yPsKpPMt/LdXH4WIlR85HyjsP8AU38q034wRIbDJ/tRLH4GOpkLYUfQ9/bNVflrl38MmXOuV/NI/qT1x7DoPYVaNtaJ109gxi2g0ncnt2+grPecraWVTPGBoRW15O4DYGQO+386u3MdxqOgDOn9D7VECD+FJGRkOpXA/wAwNNS30JP5PCwQRxaVwunTj9OtXvgl2ZYVY9en196yzg0hMKMd/JjfvpJHf0xirjy3dnWEB2K5x2+1EM7RbGOK+Wavl2rz1VYkVXmHlRvGW7syEnB865wso7g+hI/X96rPFIbnQxjspoMtqeNCHjYqc50/mQ5HVa1IV9g4pHCYyvRnFl8Q4obiO9QNFOSI7qAg6ZV6agcYDL2zv2r+guDcWhuoVngcSRv0Ye2xHsQdsVk/MPJNve7nEcvaRRvntqHzD966vhNcT8OnfhN6AurMls+fK4+YKff82OvWs+SWmXhpo1ulKUgwpSlAClKUAKUpQArMLG+WxuuKxyZwH/FjuWR0GcDvhkIrT6xn/wD0Lw/SsF3G+lx/BcA7lGywJ74DDH/NS1PJaGiuL2VQc+8SmlMQGRKHMYjUZxjIKE5BxjGD7g4qfteXeIwxhhPliC2CnRm+QjJyu/1BHptUP8E4UFzLHKcSoupEYAjfqynsQD26hh6VtZX1rLl90kb8NaW2ZhDzncwKiX1ucnYyICVHu3p/KvW4jM8/jxsYZgMI6/N7OOjjqN+nbFaLJAp6gH61yXFkoxpAU56/7/SoNNdo1Rkh7VIpMXDpPxlgJNJuE1SylAQoUIVONsYLMoH0NaFqr8C4rnu7pY11McAUzfRHumRvNHElihYt6b/+awK34n/7idzhpNTID1J6KPoNWf8Akqb575qa4MgUnSzFFH+UHfp1zhf1NVyfhbk26spVpMBUAyQoPmYgb5O5xV8Ufn7kc19dfb+TYuTp+H29mjR3EWNIZizANqI8xIJyDnO3tUfyVyT/AMSu2vrnXJaqf4Zl2acgjDaQABEOgA69+9ZpwbjDcPuC5hguU1f3iBgf9LEZU1rlj8eLTwxrtpUcbaFKkfY7bfarTj4tszXldpI19FAAAGANgBX7WSS/HqzAytvOTjodI/fNe/CPjnYyOFmjlgB+YgMP/pv+1UImqUqjXHxJjeQw2FvNeyDbMYCxg+7vgfpXLxfi/GI7eSaUWNoiKWJLPKwxvjAABPbvQBIfFq1RuHSSMwR4CJoWJx/Ej3UDPUtuuPeoPhvE1ngjlHR0Dft/3qk8ZtZHhin4zdyyM+DHbRHGnPT8owWI9Om+9fHAeZobTxICkqxk67dCup9JJym2c4IJyexqsPT7EtbRLm1eV2Kg7nc4x+v6VIWnDBGS76duhJ6e/tVbTmu4uBm3EcEbSKis+GdixwSFBGMDfeuq65cD5FzJPOTtu2lR76U2/WqJ78JtfkqdmR4s8aMHVZX0kbjDEEYI+9Wrl64KyID0K/zzUeeVo0GmKWWPJPoR+6+1fltwueORG8YOq4yGTfbrgqev2pUmjr0zQFahrjh4ohA1HFdcdwrDZhV9kuz0Ffuk1+oPvXqF6UCntCKi+aYfFveDBd5lnc//AK1AZif0FTESZNRvJds93xKS+DAW1sHto1PVmyC7j0GdvfAqOV9F8fpplKUrOWFKUoAUrl4lxKK3QyTSJGg6sxAH71Rbj4sQudNlbXN4fVEKr/1OP6UAaJUHzJzbaWIH4iUKx/LGPM7fRRvVHueNcZu8KI4+Hxk+Zgwklx7dgffavvhHK8FtlwGlmb800p1ufuen2qk42xHaRB8e+LtzciReGw+GkalnmmxkD1AzgZweufoKy7myYMyqzPLO+HlmkPmJYbIB2UdcVfOdJcS3mPmht4z2/PM3b6ZrO4YDc3g1HCv5mYfKgzk+3lX965U66Op77LJ8O+KZkXEix3cK4hZ9klTq0TnGQf8ACw6e+K2Gz5xgZhG+qObvG43+qno6+4NfzIQMnHqdNWrhHH7t0W3NuLoD8gZGLAezDfY96y5Me/DZiyKemf0Wl6hGdQA99q+JblD83Ss95aa6iBDcJlAYDf8AEhtwNsiVsqPvUveC+k8qWSRjP5nuB9eiKc/rWVzRsl4/3/wTl3zBEgJBzj+lZvz1zNJ5AramkJ0RhTlR6n39Poanrjlm6K5nuool/wDjiJYH2LuR98VU+K3NtZBtJZ5DnzNvI5PdmA8o9BRK777/AEVeuP09L7t/wQkdl+FjNxcgeIf7ND8uTnA99+vavTl/h87n/iEudziMHuO+M9FxkD1ya+uU+BScTmMtwT+HjPTcBj/hXfbtk/7GlcetwIVjQADOFA7YGwr0cOF/1V6eR8jOn9EeL/dmdX/AYmBSNSATqUDqc77eh/7Vy2fLsN3dpCgZAqap2Ht0G4wG6Zq2yW7iBJo95VOjTnq2cL/MZ9qmLCOO0tmdhhmJeTPVnPXfv029sVfhszctFT4xy1b2yphRcXAbyg4UMpP94BscDvsTX7y/8OwSJborpJysKZwPYs2+ParBy7wxpGN1OPO26r6Dsf8AtVqVfSnUJ9iu2fFqqwqqxKI1HQIMAfpWf/Fi9eZre2LEKS0jnPQL3P0Ga0N0JrMOabVZTeXUjN4cOmFQvzYILDfoCxAJ9jRk8CPSuvxB3lVpPMyxjI6+EvyhB7LjVUbxe6e4d3XISMbfQkLtj1NdF3FojADA5UsrrkbkedDj32H/AIroaAiOFY8sRnykYYOAXZD6jUMj0qBU5eF8T0TW7pEzrbrlwBvk51MfpqA+wq78R45cSkXFhOssenzwEDWuB1C7E9z1/WuT4UWemW58XaQaVKN16knIqb4x8PUkcS2zm2kznK/l/QEY+1UmXx6EprZ18pX73Ku0rwPgjCxhgy+ocP0NTR4ehP5RVYteWrtblGkIfB/9zERG5A+WROjg/rv1q8+FvVJ3rsnXvRGrwdNxuM+lfv8AwMDcMen++lSgFelNpHNkTaWLK2529v61JoMdq/VSo7j3EHjEcUK+JcznTCnqe7H0RRuTQ2kgS2zxu+IPPcrw+1bTK6kyy6dXgpjrjIGo5AGfXNaFyzwSOytoraP8sa4J7sfmY47k5NcHJXKqWMJBbxJ5DqnmPV2/oo6AelWOslVyZomdIUpVJ5z+JtnYZTV48/TwoyCQf8x6L/P2pRi6k43NUHmzmx5ybLhjk3GoCSdQDHAoIzljsWIyAoyetU21ivuLSePxBmhtfktUYrqHbVjBxg9TufarnwSa3RWhtlVBE2lkUY0nGd+5yDnPeqzjb9J1aXhG2vJcPieLdSS3sowQbh9QGPRBsN/XNWPWAMKAo9BsP2qlc6JcJIl1BkvFkaR0dSclG+vY9jXpy1z3b3SAsRDJqCFGPzHoAT1zVVqeib21stTt614yGjGvNqoIZL8TbopNMBsGEP30iTH71U7M4t5CP7SUaFAGToXGw/1Eb+ytVu5ptzPxGIEbNqLAg4xHnHX/AFVD8gW3iX6o52hV9vXHl+3Ws1LdGiX0VKM4wcZwc79K3zkThkM8KTK5yDnA2aNtiRn3Gx7MMHGd6zvi3KkltNM8MbyW6aSxCligcH7OuQQR6YO2xqZ+F/E1jn0RsPDc4BJ/IeunfcoexO4Pv1zZZaRqw2tmzxrtuMdf51+scDfpX02wJ6AVRLjmO4uyws4V8MMVE0reQ42LKo3YZG3QGssxVdJGqrme6Z2c4cchgVXmbC58qjdnPoFrPuDclveTG4uVaKAkskJYljk/NnoD+v0FdXMF3BYyfimb8bdk6W1uPJnfIVQQo2AxjvVz5d47HdwiWLvsy91PcGt2DBMvv0xfI+TVrS8O62tUjQJGoRVGAoGAK8L1MtH7N/Suque/m0oT3JAUn/E2w/c1tMJywQhpWk20JkD3b5mPuB5f+qoYg3s//wAER22/Mf8Af7V7cUuMBLSNvMRpZvf3Pqepqd4PYiGJYx2G59SeppfTp7xQDtXQke1fi16npg05wj+O3y29vLMeiIT9T2H61nnHIGXhVqmnMlzKjsp7lyZTn0yan/iJcExmFd8RSSv9hpQH6u2f+U1B/EnKRWCqSCp29fKg3+1Rt+lJRTbiQSyFl1DU5aWNQMqFIJYe/t3qRiukS7tXlwyu51N2PQK3sc4ri8KWKeFgo/iIV9NW+cZxs31q08G4Yk3ikJqiZSjpjdSdiyehB3I79t+qJdjtntwfl8TXnEFZjHMJAY3U4ZQdwR6qds+uK95OZr+xfwrqFJkOyyp5dXoMnygk9jj71w8wccFvFbz5xewt4LgdJFX8wb0BGlh3GauPAuYLfiEPlwdvPG2CR9R3HvTrW9fcR/kjbfncuQptnEh20F0DfYORke4zUieaY0AM0c0A7l0OkfVlyP3rjuuVFH9gwQdfCceJHkegbdP+Uge1TfA7WRLeNJ2DyBfOw3BP6f0p0q+4jcnZbzK6q6nUrAEEdCCMg17AZosXYVB8d4xN5rexia4ucDOkZWLUcBnPQdc4/pTNpLs4k2fPHubIrZxCA0tw48kSDJJ+UH0yf5GrN8P+WJIQ15eYa9mHm6YhTqIk9B64O5r85B5Bjsczyt415JvJK3Ynqqeg9+p+m1XWst26NEypFKUpBjNfiZzFM88fC7OURSyqWmkGdUaY2Ax3YHqN8Vz8P5dtoFVUijyu+sqCxPdix3yaguV0F1xK+4ic4MhiiHoFwCcfRR+pq1m6UnSOtacU6WyGSu9HrrqA4rKLacXf90yiOfG+N/I/0BJB9iPSpxa8ru2SRGRxlWUqR7EYqrRJM7VYMvYgj9c1mXPXJjLIZ7VSRJhZY1/Zh/37Hf1q3ckzt4DQudTW8jQk+oXGk/dSKsDjalaVIdPizL+VueXWRYLls/JqOxBGwLfXGD6MPerXw3mmKZlTDLIxcFSPysmNSkjbOCCPUVE86chJdF5oyUn09Plcjpq229M1n0t7PBdLqQCaIB5NxglVIJ265Q4PvUt1I+lXhoHCB+Jv7qfqkQWBD7jd/wB8V6cYNpw4yXQQCWXbA6se4A7AkZNfPLl5HZ8LWeQk5BkbA3LOc42+oFUfiNxM8rXNygKuo3Uj+Ep6AA9eu+N9zTctIEts+IOepzceM7zKuRhYZNIVc+YaGBV8j/FUzxTjXCHlWe3/ABtrIW1MsIXSDjrpJx9QKz2LYkehNelcWJUtll0acvOdzeA2MU0cvjeXxSpidF6NkE4YlScae9WziyW1rZeHISsSqF8rFWOOwKnOdqwRgK857pmGlndlHQFiR+9cnHOMLbv1klx3jgmYBF0Qr/Zxj2+Zj8zH1NffKfM0lnPrXeNiPETsR6j3HarVyhyiv4N7uZVdnH8JG3CqD+f01EjYelfk/C4JQEkQDOwdBgqR7d/pSvb7E2vDUra4Dorqcq4DA+xGRURe8RDFyAWEJwNti+M7eukH9fpVCs+Y5uGJLZzedgmq3cHI82wHsOp39x6VbuE8LaO3hhY+dgS592OpjnuSTVVW+iTnR1cvWWWaZup/L369T+tWJZMV4xoAABsB0+1ei06WhN7PUfWv1jX2DXHxO6EcTyH5VJ/ag6Um5ufGS+mY+VpY4E/0o4BPvlmb9K9PiEmbizVhmM+IAf8ANp2/btXHwLhUlzw20xjIuPGfJxkeKxPQdcGp3n6312buNnhIlQ+hTr+oyKnraKb0yLbha3ENyuDrjP8ADwRsQupWHpuf2NSfIuWhLMAsmwdRjqB7E9a7+COphUr7Z+4z/I1CQXP4S5kLbRMfN337HHXvXda0xfeju5psXAMsECTs2FkibGl1Gd8HbWOmfT12rr5f5cgty0sUXhNIq6lzkDvgem57elTB/avsin0t7F5PR8gZr1UAAk7AbknpXNxC/SBC7ZO4AA6knYDfbc9zVafhc/FLk2jSFEQK1wFOFjU9EHeSRh835VpavidmdknbXU3EpDBYnw4VOJrr/wDmLPVv83QVo/AeCQ2kXhQJpGcserMe7Mx3Zj6mvbhPDIraJIYVCRoAAB/vrXZWaqdGiZSFKUpTopSl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TExQWFRUXGBwbGBgYGR0eHhsiHBseHh8eIB8YHCggHh0lHRkcITEiJikrLi4uHSAzODMsNygtLisBCgoKDg0OGxAQGywmICQ0LywvLywsLCwsLCwsLCwsLCwsLCwtLCwsLCwsLCwsNCwsLCwsLCwsLCwsLCwsLCwsLP/AABEIAK8BIAMBIgACEQEDEQH/xAAcAAEAAwEBAQEBAAAAAAAAAAAABQYHBAMCAQj/xABBEAACAQMCBAQEBAMGBQQDAQABAgMABBESIQUGMUETIlFhB0JxgRQykaEjscEzQ1JicvAVgpLR4SQ0Y6JTg8II/8QAGQEAAwEBAQAAAAAAAAAAAAAAAAIDBAEF/8QAKREAAwACAwABBAEEAwEAAAAAAAECAxESITEEIkFRYcEycYHwkdHxBf/aAAwDAQACEQMRAD8A3GlKUAKUpQApSlAClKUAKUpQApSlAClKUAKUqr/ETmB7S1Hg4/ETOsUIO/mc4zj/ACjJ+1AE1xjjEFrH4txKkSdMscZPoPU+wqP4JzjZXTFIZ0LjfQfK2PUK2CR71QePct3amK8e6kvJLclxC6JpYkYOnTjBxnBOe1e3HeGQcWtEuIG0TIpMbLsQfmjfGDg4wR2qLyrZdYHo1VTncb1+1h3J/MM8Ake2VmEJ/wDU2LsSV9XgZskDYnT0IxWycF4rHdQR3ELao5F1Kf6EdiDtiqTWyVQ59O2lKUwopSlAClKUAKUpQApSlAClKUAKUpQApSlAClKUAKUpQApSlAClKUAKUpQApSsq53+JN1wy58GaCNkZi0bjI1JnbbJ8wB0n3APfYYGnXd2kQDSNpUkLk9MnYZPbfua5OJ8ftbfHj3EMWemt1XP6msW5g5oub1DpleDxE0sqOSrL7qemc76SD71R7szwh9IUB1KscawQcfM2XTp6nHrUJ+RFPSL18e5W2f0PxP4kcMgzqu42I7RnWf8A65rHfib8R4Ly4ga38UpCrlW/IRIwAVh1Plx3rPIeGzMdIA6ZG4wR6gjY10ycEKZLHWB+bT1X3I7ineSfGxZx36kbR8OPiEt6Bbz+W4C9e0mBuR6H1Fd/GeByW0hvLAbnea3+WUd2UdpNvoawfg9xJbTJNCcyIc42wfXvuCD6VvPK3P1rdgIW8KbHmjfY59idjULnT2vDRjva0/SHkSO8cXthIqXkf5kO2r/FHIvX1+hry5I5zWzmlV42S0lky2Qf/TSnAZG7KhO4PTerLzLy9DIDcJBruFGVMbmJm9tS9dtwDsayxucG8Ro5csreVhIgznp5lG2odCOjdRiiG0vpHtTT+o/o7hXFYbhNcEiSL0yrA/yrtr+aeF8Z/DKZrdvw1wmNoxmGddWCWTOMDvjzLW3ck86RX6Y/s7hVBkhPUdPMp+ZDnZhWiK36ZMmPiy0UpSnJClKUAKUpQApSlAClKUAKUpQApSlAClKUAKUpQApSlAClKUAKUpQBH8d4xDaQPcTtojQbnufQAdyTsBX8/c68dE2u5uIUZ5zpSOQZaOIfkVMHyyZ8zH3xVn+LXNMk86WtuNEUEmuWWVfIXX8oGrZtJyfc4rMONcZPjFi7SOwy0zL5s7/kBwoX0wAKjkpt8Z/z/wC/YtjlJcmeVnbSICcTRqxGkAqdj0Hm71JWysfMPGOk7lnXHuCASP2rgSK4ZAfCkVOmuQkavYM3r6IMmuO5DZYagCzZIXyooXbfH2H/AJqLxt+l5vXnha45FzowA2NRA9z61F3UPhy+MHGl9sk7Dthv8h9R0O/SuLhMjGTUzZw0a+mx1KPtkivDisEknhIqlgqHYDOCCQ2futJGLjet/wByl5OU9L+x3T2qaWbT5R+eM/mQ+q47d/5VxcLhdLhDG/5m8PLEZGrpnUrDDDocY+lOEcRwyxyAgjyhuhweikdx6V03/DBsAdIz5G/wnPQ/5Seh7VSacPjROp5zyX2Ni5dS8XRGs8RRcZSSLzY7hWjcDOM42xXRzhyPb3oLEeHN2kUbn/UPmFQPK3E2lhErfnRtEgHysv06A7Gr1w3iAkADYDenrUVbVaZrrHLnlPjMiu+QZYUCs4JOcn5djsVJ3Bx1z69xUXHcXPDJ4LhclVOzAHBj+ZN9sY3weh6bV/QDRgjBAI9DVK57u7OFPDfzudxAm5PuRnyj3NUm63+SdTjc68ZpPAOLx3cCTxnKuMj/AH61I1/JVpLdRLIkMrxwu2TEshyRuQNgBkZ9RmtA5C+I81o6QXpD2j58KcA/w9z5T3wDsVPmX6VrT6POqWn4brSvO3nV1DowZWGQwOQQe4Ir0phBSlKAFKUoAUpSgBSlKAFKUoAUpSgBSlKAFKUoAUpSgBXPf3iQxtJI2lFGScE4+w3P2ropQB/MfNvMBFy5YNNLkuXuwQqA40+FBqOjb/FvvnAqe5Z4GJ4DNefhpJJ0/hpJs+c7HWxJUHoFQAAdKqfOfDEt+JvEH/ESqdUhYECSV21BQBnAAZR9jVwvvhxcXyRSS3SqQuNIj/LvnY6s96jkeq14asc/Ty1s47vkSdczSxtKiJgQx3LMc+xdfy+wI6VwcM4WzRSCxZJdUY8cuuBFlsrFGT5gw3Bzn1qUHJPEbQBAy30Dvqli1MucDrksOvTGcdMj00A8s2zNHKIfCdQPyHTsPlbScMB6HNTq9IpE7f4MY43w9kaE+G0KyQsh1Y8hRtmypwQCVOfTJqx8Ku4AZGaGVhKokV4hrCAk61Kqe0us7DvWg8w8E8YQGMKDFKGwehQ5WRfurH7gVAryi0Vx/ALRQ4Zo2UjMLHGpNLZDRvgHHYj6YVOXOmO1SvlJQuP8CW5YT25RgMg4J82Oinurdt6h1vCGCvuhBA1f19+qn3APetM4xwli4aeFhITpW6tehz08VNyNz6MB6iqLx7hQ0SagDglhMg+YbHWOw2wWH6bUdP6X/gatvdr37/s+uE8ZNm0c6/xUc6JUB/Onyk5/vF6Z71onBLuO5XxbV8gHGDnUvsw7EVi9tJpUxuMI5IP+Rx/TO9dXBuKz2dwJoWw2cOvytjcqfYjcGuPFvpiY87jteP7G8ca5h/CWTzv5nHlQf4mOyj9etYvNOSWlmYtK5y7dSSflHfA6AV08ycbtbh7ZrVXhLu7XEJJ0rJgAMozjzam3GM96meQrdWuHuGAYQtojHYNgFm+oBxVNLHO2E08tdHVwHkC5nAeZvwyHouA0hH0/Kv3ya6eL/DGaON/w05mDEM0UuBkj5lYDCPjYHFaZY3ayDbqOoOxrrxU1lb7Q14/tRSvh/wAxiK5ez8JrVNIYQykli56+FvpEYAzgdS3bvqUM4boaqXF+DQXSeHMgcdQehU+qsN1PuDUMbO/tPNby/io1P9lLgSAeiyDZiB/iH3qk5SF4dmlUqq8s86w3JMTaop1/NDKNMg+x/MP8w2q0g1eaTM1S5P2lKUwopSlAClKUAKUpQApSlAClKUAKUpQApSlACvwmv2oLnriH4fh91L3WF9PbcjA/cigD+bOOcaBvpLnw9RNy0oc9TGdlX7qMj7VI8Y5y4iYIp1zDaGRkj0nBcqN8sN+/0274q38Q+GipYP4YMlyVjILHYGMDCqB2wCPfNfPw9haa1Iiung0yMzWzRxyJGxYjpImoZwTgHaocob5M16yceCI1uZL6AwSzNKNA1vBKgy8RxqdJFGl9II2OGHvWpcH4tFdQrPC2qNuhwR02IIPcGqFzrNNeNbW0pJZJHjeSOPw9SuukqiuTnbct+UAZ9qu3CeHR2dukKbRxrjJxk+pOO5NSy8ddFcKvemdXEkkaJ1iYJIR5GIyAe2R3FZtzDxPjFvI0iwM0QwWAKuu35tOnz6T7jI367Gu7mX4gSQyNHHCqgAHxZG2we4VeuDsRkY69Kgrb4wMjYljWUZ6xgrtjr5id/b261yJet62GWpT020z6T4qLImJo2iJYjIyRpIyM+4z+4NR9rfCWSTSULaf4qrukilfzrno3TOfp71o3Cr2x4nDrVEkAPmV0GVPuD/OqPx/lJLG8hmhYrDPIYmX/AAFxsB/lJHfpQ1PeumUi6WtvaK7zfYxeHDNHhUlVUYfRRpbHXPqaq8D/AN2wOoHG3XGe3uDuKvnE+GsLJ4dWTvpH0bOP0GKpnELlXjhkTyyINLY9u+1Njra1/v6J/Kx8K3+t/wDZGu5zqB3B6+/Y/erTyHzKsM/hS4EMp8zEnyt/jz79D/4qsXI21Doev1/3vXOWzWhyqnTMc24rkj+jgHgZWHQbk5yCDVm4dfrKuR17ism+G/HJFto47sZtXdo4pjk+G4x5HJ2AOfLVqubeW1kDK2VO+f8AvXn3Dxv9HsY7n5M/ii9AUNRfB+KrMACRqx+vuKkjTJ7IVDl6ZF8c5egugPFXzL+SRTpdP9LDcVFQ8Tv+GkeJm9tB1dVxNGPVlB849xvVqxX1TzTRKoTO/gXG4LuJZreQSIw6jqPYg7gj0NSNZBzxwOW2zf2DPC6nNwsWP4iZ3bSfKWHXpuM1P2vMN/FAsw/D30TrqjZGMUhyNtSkFD6Egj6VsiuS6MWSODNApWeJxDiVwjyTXFrYRKpJCAySDbqWfCj7A1wcqc23VtBHJd6rqykz4d2iNrQA4BmQjIBx+YZ260+mIalSuexvY5kWSJ1kRhkMpBB+4rorgClKUAKUpQApSlAClKUAKUpQAqg/FCTxZLCxz5bifVIO5SIa8fc4q/Vn3NsofjPD4gMmOOaU+2RoB/nS29IeFuizsBiq/wAwwaVaVI9TIrMANiTj+tWFqofxb421vaaVBAmOhnHyrjJwR0YjYViU8no2zfHsivhis9y8vEJxhWGiAei58xHcbgDPfFT/ADZfDAj+7f0qc4ekUcKCLSsQQaMYAAxtVPvYHivmmmwYrt0hjZDkIFUlC23zsWG3Tb1paXLei+G1FJ12RcvAVuk8KRihxqjfrhtxup6jBOxru4fwpLW6invbP8R4UYjFzBlhhVCgyW+5yF2yuemcelpm4Lnpttj6V0cPRlyrDp3oxZKjr7D/ACcePL9a9M25r47aW/EoL2xDrE403QETxqcnY+dQM79vT3NWbnNxcWuIv7RZEdc+sbg/y/nVk4pw2OeNopVDxsMEH/exqs8TsPDwuPKOn0A6ZO/au5Mm9Uhfj4F3LfRAXEhz0AAbP6/T3rIpZDrLYG5Y7ehJ/ka1ieQ4Y5GMZ99qy9XDeFkHGG6DJJLZIHriu/GfTO//AEl/T/n+COZiBg9P+3f969DbA4KkY05OfUdR7nv967r7hciIpMTDBO5xuvy5AOR3q8/Cv4eS3sqzzoUtAfEU7fxGBwFHcDY527VtT2ujyXOn2aj8PeTUXgy2tyuoTqXkHTGvcY9Coxv6io3hjvayf8MvjrU5/DTt/eoOik9pFHbvWpKuNqhOceW0vrdoWOlwQ0Ug6xuu6sP6+2a5cKlpnceRxW0UXiXDDbOHQHHyn071ZeFcQEqAnrVSn47xAq1q1rBJOmFkkEgMStjILL+bOCGx71G3vDLphm7vSkeANFsvhkn3O5xWaPi3vrw35fnRUpV6aJf8ShhUvLIiADqxAqtjn1ZciztprkD5wNCf9UmM/bNRXDOU7MHWU8Zh80rF8fZjj9q8ObuNtG0NvCwiMjaS648oAJbA6Zx0+tal8VJbpmCvltvSR3cQ54u4ULXFlCi+hulyfbGjfPSoHkXjTraXDCCUxI7NDGMHAY5Ma43OGJ6joa540hkkMdooaQHTLeTHxNHspbq59BgCrxwrhQgTQGdySSzOcsxPc9vsKvixJPojkyul2ZW/Fbm7l03xaK0EmJdC7A4yEYjcDoCT0rRuCc52jHwoZ1GnyhTlRttgatj9qkZ7GNldNC6XzrGBhs9c+5rMeO8i/hSzxo01ud2C/wBrH7qejD2P/mncufCaaZpkdk8BeWxYQyMdTRnJhk9cr8jHfzr9was3LPOUV05t3Bhu1XLwt+5RsAOvuP0FYvwDmGWBcpKLiAdSdWY/Zxu6H38y7dhVmvr1Lnw5YT4N7F57dmxhj3UMMq6MNiAaSpT7XoybXptFKg+UOZEvoNYBSRDomib80bjqD7dwe4qcqRQUpSgBSlKAFKUoAUpSgBWd2Y8bjl5L1EFvHCPYsxkYfpj9a0Ss75OObzir9f8A1enP+mNRipZf6SuL0thrlvLZJFKSKrq3VWGQf1qvcWivvEkJuoobfI0aI9UuMdMsdIOfY1B8b5auLlAIeJTZU6gJABv7NEFZf3rL1v01qa1tIsUnLUQtxbogMS9EYlh11Y8x6A9B2quXXAUgZDlxHG2tIdWIw5z5vXqc4zgY6V9W8nFbbUWie4AGwEyMD93Cv/P71M23FYr+2dgrI6bSRts8bDfB/oe4rlzS20y+K5bU0iX4bdeJGG79810kVSuD8QkjvooiT4UsTgAnYMhBBH1BbP0FXg0i8QZElbSPM1WuaOLhTFEoBMjHOegABJP64H3qw3b4UmsY5lvlk4gd2P4fBVc7MzDYH185jH611Lb0dT4rl+zt4nbkISn5nOkL9Sf27/rVb4Ty0FEhaV1mhLowUj2IKnqBg/qa+Li9uHceAjy+GwycatyD1A65647Z96k42ktBcXNwGUz4VEmADMe76V2VQPr0qsw5nSFy5pyWnS6RD8G0mMzFNTqhjTqWlll8uDnrgHAFf0ryXwt7axtoJDl44lDfXG4+3Ss0+EHKZmEN3KuIIM/h0/8AyPvqmYH3zprZq1StHnZbVeCvyv2lOSMw5vi/C8VjmziO8j8Ntv7yPdT91yPsKpPMt/LdXH4WIlR85HyjsP8AU38q034wRIbDJ/tRLH4GOpkLYUfQ9/bNVflrl38MmXOuV/NI/qT1x7DoPYVaNtaJ109gxi2g0ncnt2+grPecraWVTPGBoRW15O4DYGQO+386u3MdxqOgDOn9D7VECD+FJGRkOpXA/wAwNNS30JP5PCwQRxaVwunTj9OtXvgl2ZYVY9en196yzg0hMKMd/JjfvpJHf0xirjy3dnWEB2K5x2+1EM7RbGOK+Wavl2rz1VYkVXmHlRvGW7syEnB865wso7g+hI/X96rPFIbnQxjspoMtqeNCHjYqc50/mQ5HVa1IV9g4pHCYyvRnFl8Q4obiO9QNFOSI7qAg6ZV6agcYDL2zv2r+guDcWhuoVngcSRv0Ye2xHsQdsVk/MPJNve7nEcvaRRvntqHzD966vhNcT8OnfhN6AurMls+fK4+YKff82OvWs+SWmXhpo1ulKUgwpSlAClKUAKUpQArMLG+WxuuKxyZwH/FjuWR0GcDvhkIrT6xn/wD0Lw/SsF3G+lx/BcA7lGywJ74DDH/NS1PJaGiuL2VQc+8SmlMQGRKHMYjUZxjIKE5BxjGD7g4qfteXeIwxhhPliC2CnRm+QjJyu/1BHptUP8E4UFzLHKcSoupEYAjfqynsQD26hh6VtZX1rLl90kb8NaW2ZhDzncwKiX1ucnYyICVHu3p/KvW4jM8/jxsYZgMI6/N7OOjjqN+nbFaLJAp6gH61yXFkoxpAU56/7/SoNNdo1Rkh7VIpMXDpPxlgJNJuE1SylAQoUIVONsYLMoH0NaFqr8C4rnu7pY11McAUzfRHumRvNHElihYt6b/+awK34n/7idzhpNTID1J6KPoNWf8Akqb575qa4MgUnSzFFH+UHfp1zhf1NVyfhbk26spVpMBUAyQoPmYgb5O5xV8Ufn7kc19dfb+TYuTp+H29mjR3EWNIZizANqI8xIJyDnO3tUfyVyT/AMSu2vrnXJaqf4Zl2acgjDaQABEOgA69+9ZpwbjDcPuC5hguU1f3iBgf9LEZU1rlj8eLTwxrtpUcbaFKkfY7bfarTj4tszXldpI19FAAAGANgBX7WSS/HqzAytvOTjodI/fNe/CPjnYyOFmjlgB+YgMP/pv+1UImqUqjXHxJjeQw2FvNeyDbMYCxg+7vgfpXLxfi/GI7eSaUWNoiKWJLPKwxvjAABPbvQBIfFq1RuHSSMwR4CJoWJx/Ej3UDPUtuuPeoPhvE1ngjlHR0Dft/3qk8ZtZHhin4zdyyM+DHbRHGnPT8owWI9Om+9fHAeZobTxICkqxk67dCup9JJym2c4IJyexqsPT7EtbRLm1eV2Kg7nc4x+v6VIWnDBGS76duhJ6e/tVbTmu4uBm3EcEbSKis+GdixwSFBGMDfeuq65cD5FzJPOTtu2lR76U2/WqJ78JtfkqdmR4s8aMHVZX0kbjDEEYI+9Wrl64KyID0K/zzUeeVo0GmKWWPJPoR+6+1fltwueORG8YOq4yGTfbrgqev2pUmjr0zQFahrjh4ohA1HFdcdwrDZhV9kuz0Ffuk1+oPvXqF6UCntCKi+aYfFveDBd5lnc//AK1AZif0FTESZNRvJds93xKS+DAW1sHto1PVmyC7j0GdvfAqOV9F8fpplKUrOWFKUoAUrl4lxKK3QyTSJGg6sxAH71Rbj4sQudNlbXN4fVEKr/1OP6UAaJUHzJzbaWIH4iUKx/LGPM7fRRvVHueNcZu8KI4+Hxk+Zgwklx7dgffavvhHK8FtlwGlmb800p1ufuen2qk42xHaRB8e+LtzciReGw+GkalnmmxkD1AzgZweufoKy7myYMyqzPLO+HlmkPmJYbIB2UdcVfOdJcS3mPmht4z2/PM3b6ZrO4YDc3g1HCv5mYfKgzk+3lX965U66Op77LJ8O+KZkXEix3cK4hZ9klTq0TnGQf8ACw6e+K2Gz5xgZhG+qObvG43+qno6+4NfzIQMnHqdNWrhHH7t0W3NuLoD8gZGLAezDfY96y5Me/DZiyKemf0Wl6hGdQA99q+JblD83Ss95aa6iBDcJlAYDf8AEhtwNsiVsqPvUveC+k8qWSRjP5nuB9eiKc/rWVzRsl4/3/wTl3zBEgJBzj+lZvz1zNJ5AramkJ0RhTlR6n39Poanrjlm6K5nuool/wDjiJYH2LuR98VU+K3NtZBtJZ5DnzNvI5PdmA8o9BRK777/AEVeuP09L7t/wQkdl+FjNxcgeIf7ND8uTnA99+vavTl/h87n/iEudziMHuO+M9FxkD1ya+uU+BScTmMtwT+HjPTcBj/hXfbtk/7GlcetwIVjQADOFA7YGwr0cOF/1V6eR8jOn9EeL/dmdX/AYmBSNSATqUDqc77eh/7Vy2fLsN3dpCgZAqap2Ht0G4wG6Zq2yW7iBJo95VOjTnq2cL/MZ9qmLCOO0tmdhhmJeTPVnPXfv029sVfhszctFT4xy1b2yphRcXAbyg4UMpP94BscDvsTX7y/8OwSJborpJysKZwPYs2+ParBy7wxpGN1OPO26r6Dsf8AtVqVfSnUJ9iu2fFqqwqqxKI1HQIMAfpWf/Fi9eZre2LEKS0jnPQL3P0Ga0N0JrMOabVZTeXUjN4cOmFQvzYILDfoCxAJ9jRk8CPSuvxB3lVpPMyxjI6+EvyhB7LjVUbxe6e4d3XISMbfQkLtj1NdF3FojADA5UsrrkbkedDj32H/AIroaAiOFY8sRnykYYOAXZD6jUMj0qBU5eF8T0TW7pEzrbrlwBvk51MfpqA+wq78R45cSkXFhOssenzwEDWuB1C7E9z1/WuT4UWemW58XaQaVKN16knIqb4x8PUkcS2zm2kznK/l/QEY+1UmXx6EprZ18pX73Ku0rwPgjCxhgy+ocP0NTR4ehP5RVYteWrtblGkIfB/9zERG5A+WROjg/rv1q8+FvVJ3rsnXvRGrwdNxuM+lfv8AwMDcMen++lSgFelNpHNkTaWLK2529v61JoMdq/VSo7j3EHjEcUK+JcznTCnqe7H0RRuTQ2kgS2zxu+IPPcrw+1bTK6kyy6dXgpjrjIGo5AGfXNaFyzwSOytoraP8sa4J7sfmY47k5NcHJXKqWMJBbxJ5DqnmPV2/oo6AelWOslVyZomdIUpVJ5z+JtnYZTV48/TwoyCQf8x6L/P2pRi6k43NUHmzmx5ybLhjk3GoCSdQDHAoIzljsWIyAoyetU21ivuLSePxBmhtfktUYrqHbVjBxg9TufarnwSa3RWhtlVBE2lkUY0nGd+5yDnPeqzjb9J1aXhG2vJcPieLdSS3sowQbh9QGPRBsN/XNWPWAMKAo9BsP2qlc6JcJIl1BkvFkaR0dSclG+vY9jXpy1z3b3SAsRDJqCFGPzHoAT1zVVqeib21stTt614yGjGvNqoIZL8TbopNMBsGEP30iTH71U7M4t5CP7SUaFAGToXGw/1Eb+ytVu5ptzPxGIEbNqLAg4xHnHX/AFVD8gW3iX6o52hV9vXHl+3Ws1LdGiX0VKM4wcZwc79K3zkThkM8KTK5yDnA2aNtiRn3Gx7MMHGd6zvi3KkltNM8MbyW6aSxCligcH7OuQQR6YO2xqZ+F/E1jn0RsPDc4BJ/IeunfcoexO4Pv1zZZaRqw2tmzxrtuMdf51+scDfpX02wJ6AVRLjmO4uyws4V8MMVE0reQ42LKo3YZG3QGssxVdJGqrme6Z2c4cchgVXmbC58qjdnPoFrPuDclveTG4uVaKAkskJYljk/NnoD+v0FdXMF3BYyfimb8bdk6W1uPJnfIVQQo2AxjvVz5d47HdwiWLvsy91PcGt2DBMvv0xfI+TVrS8O62tUjQJGoRVGAoGAK8L1MtH7N/Suque/m0oT3JAUn/E2w/c1tMJywQhpWk20JkD3b5mPuB5f+qoYg3s//wAER22/Mf8Af7V7cUuMBLSNvMRpZvf3Pqepqd4PYiGJYx2G59SeppfTp7xQDtXQke1fi16npg05wj+O3y29vLMeiIT9T2H61nnHIGXhVqmnMlzKjsp7lyZTn0yan/iJcExmFd8RSSv9hpQH6u2f+U1B/EnKRWCqSCp29fKg3+1Rt+lJRTbiQSyFl1DU5aWNQMqFIJYe/t3qRiukS7tXlwyu51N2PQK3sc4ri8KWKeFgo/iIV9NW+cZxs31q08G4Yk3ikJqiZSjpjdSdiyehB3I79t+qJdjtntwfl8TXnEFZjHMJAY3U4ZQdwR6qds+uK95OZr+xfwrqFJkOyyp5dXoMnygk9jj71w8wccFvFbz5xewt4LgdJFX8wb0BGlh3GauPAuYLfiEPlwdvPG2CR9R3HvTrW9fcR/kjbfncuQptnEh20F0DfYORke4zUieaY0AM0c0A7l0OkfVlyP3rjuuVFH9gwQdfCceJHkegbdP+Uge1TfA7WRLeNJ2DyBfOw3BP6f0p0q+4jcnZbzK6q6nUrAEEdCCMg17AZosXYVB8d4xN5rexia4ucDOkZWLUcBnPQdc4/pTNpLs4k2fPHubIrZxCA0tw48kSDJJ+UH0yf5GrN8P+WJIQ15eYa9mHm6YhTqIk9B64O5r85B5Bjsczyt415JvJK3Ynqqeg9+p+m1XWst26NEypFKUpBjNfiZzFM88fC7OURSyqWmkGdUaY2Ax3YHqN8Vz8P5dtoFVUijyu+sqCxPdix3yaguV0F1xK+4ic4MhiiHoFwCcfRR+pq1m6UnSOtacU6WyGSu9HrrqA4rKLacXf90yiOfG+N/I/0BJB9iPSpxa8ru2SRGRxlWUqR7EYqrRJM7VYMvYgj9c1mXPXJjLIZ7VSRJhZY1/Zh/37Hf1q3ckzt4DQudTW8jQk+oXGk/dSKsDjalaVIdPizL+VueXWRYLls/JqOxBGwLfXGD6MPerXw3mmKZlTDLIxcFSPysmNSkjbOCCPUVE86chJdF5oyUn09Plcjpq229M1n0t7PBdLqQCaIB5NxglVIJ265Q4PvUt1I+lXhoHCB+Jv7qfqkQWBD7jd/wB8V6cYNpw4yXQQCWXbA6se4A7AkZNfPLl5HZ8LWeQk5BkbA3LOc42+oFUfiNxM8rXNygKuo3Uj+Ep6AA9eu+N9zTctIEts+IOepzceM7zKuRhYZNIVc+YaGBV8j/FUzxTjXCHlWe3/ABtrIW1MsIXSDjrpJx9QKz2LYkehNelcWJUtll0acvOdzeA2MU0cvjeXxSpidF6NkE4YlScae9WziyW1rZeHISsSqF8rFWOOwKnOdqwRgK857pmGlndlHQFiR+9cnHOMLbv1klx3jgmYBF0Qr/Zxj2+Zj8zH1NffKfM0lnPrXeNiPETsR6j3HarVyhyiv4N7uZVdnH8JG3CqD+f01EjYelfk/C4JQEkQDOwdBgqR7d/pSvb7E2vDUra4Dorqcq4DA+xGRURe8RDFyAWEJwNti+M7eukH9fpVCs+Y5uGJLZzedgmq3cHI82wHsOp39x6VbuE8LaO3hhY+dgS592OpjnuSTVVW+iTnR1cvWWWaZup/L369T+tWJZMV4xoAABsB0+1ei06WhN7PUfWv1jX2DXHxO6EcTyH5VJ/ag6Um5ufGS+mY+VpY4E/0o4BPvlmb9K9PiEmbizVhmM+IAf8ANp2/btXHwLhUlzw20xjIuPGfJxkeKxPQdcGp3n6312buNnhIlQ+hTr+oyKnraKb0yLbha3ENyuDrjP8ADwRsQupWHpuf2NSfIuWhLMAsmwdRjqB7E9a7+COphUr7Z+4z/I1CQXP4S5kLbRMfN337HHXvXda0xfeju5psXAMsECTs2FkibGl1Gd8HbWOmfT12rr5f5cgty0sUXhNIq6lzkDvgem57elTB/avsin0t7F5PR8gZr1UAAk7AbknpXNxC/SBC7ZO4AA6knYDfbc9zVafhc/FLk2jSFEQK1wFOFjU9EHeSRh835VpavidmdknbXU3EpDBYnw4VOJrr/wDmLPVv83QVo/AeCQ2kXhQJpGcserMe7Mx3Zj6mvbhPDIraJIYVCRoAAB/vrXZWaqdGiZSFKUpTopSl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TExQWFRUXGBwbGBgYGR0eHhsiHBseHh8eIB8YHCggHh0lHRkcITEiJikrLi4uHSAzODMsNygtLisBCgoKDg0OGxAQGywmICQ0LywvLywsLCwsLCwsLCwsLCwsLCwtLCwsLCwsLCwsNCwsLCwsLCwsLCwsLCwsLCwsLP/AABEIAK8BIAMBIgACEQEDEQH/xAAcAAEAAwEBAQEBAAAAAAAAAAAABQYHBAMCAQj/xABBEAACAQMCBAQEBAMGBQQDAQABAgMABBESIQUGMUETIlFhB0JxgRQykaEjscEzQ1JicvAVgpLR4SQ0Y6JTg8II/8QAGQEAAwEBAQAAAAAAAAAAAAAAAAIDBAEF/8QAKREAAwACAwABBAEEAwEAAAAAAAECAxESITEEIkFRYcEycYHwkdHxBf/aAAwDAQACEQMRAD8A3GlKUAKUpQApSlAClKUAKUpQApSlAClKUAKUqr/ETmB7S1Hg4/ETOsUIO/mc4zj/ACjJ+1AE1xjjEFrH4txKkSdMscZPoPU+wqP4JzjZXTFIZ0LjfQfK2PUK2CR71QePct3amK8e6kvJLclxC6JpYkYOnTjBxnBOe1e3HeGQcWtEuIG0TIpMbLsQfmjfGDg4wR2qLyrZdYHo1VTncb1+1h3J/MM8Ake2VmEJ/wDU2LsSV9XgZskDYnT0IxWycF4rHdQR3ELao5F1Kf6EdiDtiqTWyVQ59O2lKUwopSlAClKUAKUpQApSlAClKUAKUpQApSlAClKUAKUpQApSlAClKUAKUpQApSsq53+JN1wy58GaCNkZi0bjI1JnbbJ8wB0n3APfYYGnXd2kQDSNpUkLk9MnYZPbfua5OJ8ftbfHj3EMWemt1XP6msW5g5oub1DpleDxE0sqOSrL7qemc76SD71R7szwh9IUB1KscawQcfM2XTp6nHrUJ+RFPSL18e5W2f0PxP4kcMgzqu42I7RnWf8A65rHfib8R4Ly4ga38UpCrlW/IRIwAVh1Plx3rPIeGzMdIA6ZG4wR6gjY10ycEKZLHWB+bT1X3I7ineSfGxZx36kbR8OPiEt6Bbz+W4C9e0mBuR6H1Fd/GeByW0hvLAbnea3+WUd2UdpNvoawfg9xJbTJNCcyIc42wfXvuCD6VvPK3P1rdgIW8KbHmjfY59idjULnT2vDRjva0/SHkSO8cXthIqXkf5kO2r/FHIvX1+hry5I5zWzmlV42S0lky2Qf/TSnAZG7KhO4PTerLzLy9DIDcJBruFGVMbmJm9tS9dtwDsayxucG8Ro5csreVhIgznp5lG2odCOjdRiiG0vpHtTT+o/o7hXFYbhNcEiSL0yrA/yrtr+aeF8Z/DKZrdvw1wmNoxmGddWCWTOMDvjzLW3ck86RX6Y/s7hVBkhPUdPMp+ZDnZhWiK36ZMmPiy0UpSnJClKUAKUpQApSlAClKUAKUpQApSlAClKUAKUpQApSlAClKUAKUpQBH8d4xDaQPcTtojQbnufQAdyTsBX8/c68dE2u5uIUZ5zpSOQZaOIfkVMHyyZ8zH3xVn+LXNMk86WtuNEUEmuWWVfIXX8oGrZtJyfc4rMONcZPjFi7SOwy0zL5s7/kBwoX0wAKjkpt8Z/z/wC/YtjlJcmeVnbSICcTRqxGkAqdj0Hm71JWysfMPGOk7lnXHuCASP2rgSK4ZAfCkVOmuQkavYM3r6IMmuO5DZYagCzZIXyooXbfH2H/AJqLxt+l5vXnha45FzowA2NRA9z61F3UPhy+MHGl9sk7Dthv8h9R0O/SuLhMjGTUzZw0a+mx1KPtkivDisEknhIqlgqHYDOCCQ2futJGLjet/wByl5OU9L+x3T2qaWbT5R+eM/mQ+q47d/5VxcLhdLhDG/5m8PLEZGrpnUrDDDocY+lOEcRwyxyAgjyhuhweikdx6V03/DBsAdIz5G/wnPQ/5Seh7VSacPjROp5zyX2Ni5dS8XRGs8RRcZSSLzY7hWjcDOM42xXRzhyPb3oLEeHN2kUbn/UPmFQPK3E2lhErfnRtEgHysv06A7Gr1w3iAkADYDenrUVbVaZrrHLnlPjMiu+QZYUCs4JOcn5djsVJ3Bx1z69xUXHcXPDJ4LhclVOzAHBj+ZN9sY3weh6bV/QDRgjBAI9DVK57u7OFPDfzudxAm5PuRnyj3NUm63+SdTjc68ZpPAOLx3cCTxnKuMj/AH61I1/JVpLdRLIkMrxwu2TEshyRuQNgBkZ9RmtA5C+I81o6QXpD2j58KcA/w9z5T3wDsVPmX6VrT6POqWn4brSvO3nV1DowZWGQwOQQe4Ir0phBSlKAFKUoAUpSgBSlKAFKUoAUpSgBSlKAFKUoAUpSgBXPf3iQxtJI2lFGScE4+w3P2ropQB/MfNvMBFy5YNNLkuXuwQqA40+FBqOjb/FvvnAqe5Z4GJ4DNefhpJJ0/hpJs+c7HWxJUHoFQAAdKqfOfDEt+JvEH/ESqdUhYECSV21BQBnAAZR9jVwvvhxcXyRSS3SqQuNIj/LvnY6s96jkeq14asc/Ty1s47vkSdczSxtKiJgQx3LMc+xdfy+wI6VwcM4WzRSCxZJdUY8cuuBFlsrFGT5gw3Bzn1qUHJPEbQBAy30Dvqli1MucDrksOvTGcdMj00A8s2zNHKIfCdQPyHTsPlbScMB6HNTq9IpE7f4MY43w9kaE+G0KyQsh1Y8hRtmypwQCVOfTJqx8Ku4AZGaGVhKokV4hrCAk61Kqe0us7DvWg8w8E8YQGMKDFKGwehQ5WRfurH7gVAryi0Vx/ALRQ4Zo2UjMLHGpNLZDRvgHHYj6YVOXOmO1SvlJQuP8CW5YT25RgMg4J82Oinurdt6h1vCGCvuhBA1f19+qn3APetM4xwli4aeFhITpW6tehz08VNyNz6MB6iqLx7hQ0SagDglhMg+YbHWOw2wWH6bUdP6X/gatvdr37/s+uE8ZNm0c6/xUc6JUB/Onyk5/vF6Z71onBLuO5XxbV8gHGDnUvsw7EVi9tJpUxuMI5IP+Rx/TO9dXBuKz2dwJoWw2cOvytjcqfYjcGuPFvpiY87jteP7G8ca5h/CWTzv5nHlQf4mOyj9etYvNOSWlmYtK5y7dSSflHfA6AV08ycbtbh7ZrVXhLu7XEJJ0rJgAMozjzam3GM96meQrdWuHuGAYQtojHYNgFm+oBxVNLHO2E08tdHVwHkC5nAeZvwyHouA0hH0/Kv3ya6eL/DGaON/w05mDEM0UuBkj5lYDCPjYHFaZY3ayDbqOoOxrrxU1lb7Q14/tRSvh/wAxiK5ez8JrVNIYQykli56+FvpEYAzgdS3bvqUM4boaqXF+DQXSeHMgcdQehU+qsN1PuDUMbO/tPNby/io1P9lLgSAeiyDZiB/iH3qk5SF4dmlUqq8s86w3JMTaop1/NDKNMg+x/MP8w2q0g1eaTM1S5P2lKUwopSlAClKUAKUpQApSlAClKUAKUpQApSlACvwmv2oLnriH4fh91L3WF9PbcjA/cigD+bOOcaBvpLnw9RNy0oc9TGdlX7qMj7VI8Y5y4iYIp1zDaGRkj0nBcqN8sN+/0274q38Q+GipYP4YMlyVjILHYGMDCqB2wCPfNfPw9haa1Iiung0yMzWzRxyJGxYjpImoZwTgHaocob5M16yceCI1uZL6AwSzNKNA1vBKgy8RxqdJFGl9II2OGHvWpcH4tFdQrPC2qNuhwR02IIPcGqFzrNNeNbW0pJZJHjeSOPw9SuukqiuTnbct+UAZ9qu3CeHR2dukKbRxrjJxk+pOO5NSy8ddFcKvemdXEkkaJ1iYJIR5GIyAe2R3FZtzDxPjFvI0iwM0QwWAKuu35tOnz6T7jI367Gu7mX4gSQyNHHCqgAHxZG2we4VeuDsRkY69Kgrb4wMjYljWUZ6xgrtjr5id/b261yJet62GWpT020z6T4qLImJo2iJYjIyRpIyM+4z+4NR9rfCWSTSULaf4qrukilfzrno3TOfp71o3Cr2x4nDrVEkAPmV0GVPuD/OqPx/lJLG8hmhYrDPIYmX/AAFxsB/lJHfpQ1PeumUi6WtvaK7zfYxeHDNHhUlVUYfRRpbHXPqaq8D/AN2wOoHG3XGe3uDuKvnE+GsLJ4dWTvpH0bOP0GKpnELlXjhkTyyINLY9u+1Njra1/v6J/Kx8K3+t/wDZGu5zqB3B6+/Y/erTyHzKsM/hS4EMp8zEnyt/jz79D/4qsXI21Doev1/3vXOWzWhyqnTMc24rkj+jgHgZWHQbk5yCDVm4dfrKuR17ism+G/HJFto47sZtXdo4pjk+G4x5HJ2AOfLVqubeW1kDK2VO+f8AvXn3Dxv9HsY7n5M/ii9AUNRfB+KrMACRqx+vuKkjTJ7IVDl6ZF8c5egugPFXzL+SRTpdP9LDcVFQ8Tv+GkeJm9tB1dVxNGPVlB849xvVqxX1TzTRKoTO/gXG4LuJZreQSIw6jqPYg7gj0NSNZBzxwOW2zf2DPC6nNwsWP4iZ3bSfKWHXpuM1P2vMN/FAsw/D30TrqjZGMUhyNtSkFD6Egj6VsiuS6MWSODNApWeJxDiVwjyTXFrYRKpJCAySDbqWfCj7A1wcqc23VtBHJd6rqykz4d2iNrQA4BmQjIBx+YZ260+mIalSuexvY5kWSJ1kRhkMpBB+4rorgClKUAKUpQApSlAClKUAKUpQAqg/FCTxZLCxz5bifVIO5SIa8fc4q/Vn3NsofjPD4gMmOOaU+2RoB/nS29IeFuizsBiq/wAwwaVaVI9TIrMANiTj+tWFqofxb421vaaVBAmOhnHyrjJwR0YjYViU8no2zfHsivhis9y8vEJxhWGiAei58xHcbgDPfFT/ADZfDAj+7f0qc4ekUcKCLSsQQaMYAAxtVPvYHivmmmwYrt0hjZDkIFUlC23zsWG3Tb1paXLei+G1FJ12RcvAVuk8KRihxqjfrhtxup6jBOxru4fwpLW6invbP8R4UYjFzBlhhVCgyW+5yF2yuemcelpm4Lnpttj6V0cPRlyrDp3oxZKjr7D/ACcePL9a9M25r47aW/EoL2xDrE403QETxqcnY+dQM79vT3NWbnNxcWuIv7RZEdc+sbg/y/nVk4pw2OeNopVDxsMEH/exqs8TsPDwuPKOn0A6ZO/au5Mm9Uhfj4F3LfRAXEhz0AAbP6/T3rIpZDrLYG5Y7ehJ/ka1ieQ4Y5GMZ99qy9XDeFkHGG6DJJLZIHriu/GfTO//AEl/T/n+COZiBg9P+3f969DbA4KkY05OfUdR7nv967r7hciIpMTDBO5xuvy5AOR3q8/Cv4eS3sqzzoUtAfEU7fxGBwFHcDY527VtT2ujyXOn2aj8PeTUXgy2tyuoTqXkHTGvcY9Coxv6io3hjvayf8MvjrU5/DTt/eoOik9pFHbvWpKuNqhOceW0vrdoWOlwQ0Ug6xuu6sP6+2a5cKlpnceRxW0UXiXDDbOHQHHyn071ZeFcQEqAnrVSn47xAq1q1rBJOmFkkEgMStjILL+bOCGx71G3vDLphm7vSkeANFsvhkn3O5xWaPi3vrw35fnRUpV6aJf8ShhUvLIiADqxAqtjn1ZciztprkD5wNCf9UmM/bNRXDOU7MHWU8Zh80rF8fZjj9q8ObuNtG0NvCwiMjaS648oAJbA6Zx0+tal8VJbpmCvltvSR3cQ54u4ULXFlCi+hulyfbGjfPSoHkXjTraXDCCUxI7NDGMHAY5Ma43OGJ6joa540hkkMdooaQHTLeTHxNHspbq59BgCrxwrhQgTQGdySSzOcsxPc9vsKvixJPojkyul2ZW/Fbm7l03xaK0EmJdC7A4yEYjcDoCT0rRuCc52jHwoZ1GnyhTlRttgatj9qkZ7GNldNC6XzrGBhs9c+5rMeO8i/hSzxo01ud2C/wBrH7qejD2P/mncufCaaZpkdk8BeWxYQyMdTRnJhk9cr8jHfzr9was3LPOUV05t3Bhu1XLwt+5RsAOvuP0FYvwDmGWBcpKLiAdSdWY/Zxu6H38y7dhVmvr1Lnw5YT4N7F57dmxhj3UMMq6MNiAaSpT7XoybXptFKg+UOZEvoNYBSRDomib80bjqD7dwe4qcqRQUpSgBSlKAFKUoAUpSgBWd2Y8bjl5L1EFvHCPYsxkYfpj9a0Ss75OObzir9f8A1enP+mNRipZf6SuL0thrlvLZJFKSKrq3VWGQf1qvcWivvEkJuoobfI0aI9UuMdMsdIOfY1B8b5auLlAIeJTZU6gJABv7NEFZf3rL1v01qa1tIsUnLUQtxbogMS9EYlh11Y8x6A9B2quXXAUgZDlxHG2tIdWIw5z5vXqc4zgY6V9W8nFbbUWie4AGwEyMD93Cv/P71M23FYr+2dgrI6bSRts8bDfB/oe4rlzS20y+K5bU0iX4bdeJGG79810kVSuD8QkjvooiT4UsTgAnYMhBBH1BbP0FXg0i8QZElbSPM1WuaOLhTFEoBMjHOegABJP64H3qw3b4UmsY5lvlk4gd2P4fBVc7MzDYH185jH611Lb0dT4rl+zt4nbkISn5nOkL9Sf27/rVb4Ty0FEhaV1mhLowUj2IKnqBg/qa+Li9uHceAjy+GwycatyD1A65647Z96k42ktBcXNwGUz4VEmADMe76V2VQPr0qsw5nSFy5pyWnS6RD8G0mMzFNTqhjTqWlll8uDnrgHAFf0ryXwt7axtoJDl44lDfXG4+3Ss0+EHKZmEN3KuIIM/h0/8AyPvqmYH3zprZq1StHnZbVeCvyv2lOSMw5vi/C8VjmziO8j8Ntv7yPdT91yPsKpPMt/LdXH4WIlR85HyjsP8AU38q034wRIbDJ/tRLH4GOpkLYUfQ9/bNVflrl38MmXOuV/NI/qT1x7DoPYVaNtaJ109gxi2g0ncnt2+grPecraWVTPGBoRW15O4DYGQO+386u3MdxqOgDOn9D7VECD+FJGRkOpXA/wAwNNS30JP5PCwQRxaVwunTj9OtXvgl2ZYVY9en196yzg0hMKMd/JjfvpJHf0xirjy3dnWEB2K5x2+1EM7RbGOK+Wavl2rz1VYkVXmHlRvGW7syEnB865wso7g+hI/X96rPFIbnQxjspoMtqeNCHjYqc50/mQ5HVa1IV9g4pHCYyvRnFl8Q4obiO9QNFOSI7qAg6ZV6agcYDL2zv2r+guDcWhuoVngcSRv0Ye2xHsQdsVk/MPJNve7nEcvaRRvntqHzD966vhNcT8OnfhN6AurMls+fK4+YKff82OvWs+SWmXhpo1ulKUgwpSlAClKUAKUpQArMLG+WxuuKxyZwH/FjuWR0GcDvhkIrT6xn/wD0Lw/SsF3G+lx/BcA7lGywJ74DDH/NS1PJaGiuL2VQc+8SmlMQGRKHMYjUZxjIKE5BxjGD7g4qfteXeIwxhhPliC2CnRm+QjJyu/1BHptUP8E4UFzLHKcSoupEYAjfqynsQD26hh6VtZX1rLl90kb8NaW2ZhDzncwKiX1ucnYyICVHu3p/KvW4jM8/jxsYZgMI6/N7OOjjqN+nbFaLJAp6gH61yXFkoxpAU56/7/SoNNdo1Rkh7VIpMXDpPxlgJNJuE1SylAQoUIVONsYLMoH0NaFqr8C4rnu7pY11McAUzfRHumRvNHElihYt6b/+awK34n/7idzhpNTID1J6KPoNWf8Akqb575qa4MgUnSzFFH+UHfp1zhf1NVyfhbk26spVpMBUAyQoPmYgb5O5xV8Ufn7kc19dfb+TYuTp+H29mjR3EWNIZizANqI8xIJyDnO3tUfyVyT/AMSu2vrnXJaqf4Zl2acgjDaQABEOgA69+9ZpwbjDcPuC5hguU1f3iBgf9LEZU1rlj8eLTwxrtpUcbaFKkfY7bfarTj4tszXldpI19FAAAGANgBX7WSS/HqzAytvOTjodI/fNe/CPjnYyOFmjlgB+YgMP/pv+1UImqUqjXHxJjeQw2FvNeyDbMYCxg+7vgfpXLxfi/GI7eSaUWNoiKWJLPKwxvjAABPbvQBIfFq1RuHSSMwR4CJoWJx/Ej3UDPUtuuPeoPhvE1ngjlHR0Dft/3qk8ZtZHhin4zdyyM+DHbRHGnPT8owWI9Om+9fHAeZobTxICkqxk67dCup9JJym2c4IJyexqsPT7EtbRLm1eV2Kg7nc4x+v6VIWnDBGS76duhJ6e/tVbTmu4uBm3EcEbSKis+GdixwSFBGMDfeuq65cD5FzJPOTtu2lR76U2/WqJ78JtfkqdmR4s8aMHVZX0kbjDEEYI+9Wrl64KyID0K/zzUeeVo0GmKWWPJPoR+6+1fltwueORG8YOq4yGTfbrgqev2pUmjr0zQFahrjh4ohA1HFdcdwrDZhV9kuz0Ffuk1+oPvXqF6UCntCKi+aYfFveDBd5lnc//AK1AZif0FTESZNRvJds93xKS+DAW1sHto1PVmyC7j0GdvfAqOV9F8fpplKUrOWFKUoAUrl4lxKK3QyTSJGg6sxAH71Rbj4sQudNlbXN4fVEKr/1OP6UAaJUHzJzbaWIH4iUKx/LGPM7fRRvVHueNcZu8KI4+Hxk+Zgwklx7dgffavvhHK8FtlwGlmb800p1ufuen2qk42xHaRB8e+LtzciReGw+GkalnmmxkD1AzgZweufoKy7myYMyqzPLO+HlmkPmJYbIB2UdcVfOdJcS3mPmht4z2/PM3b6ZrO4YDc3g1HCv5mYfKgzk+3lX965U66Op77LJ8O+KZkXEix3cK4hZ9klTq0TnGQf8ACw6e+K2Gz5xgZhG+qObvG43+qno6+4NfzIQMnHqdNWrhHH7t0W3NuLoD8gZGLAezDfY96y5Me/DZiyKemf0Wl6hGdQA99q+JblD83Ss95aa6iBDcJlAYDf8AEhtwNsiVsqPvUveC+k8qWSRjP5nuB9eiKc/rWVzRsl4/3/wTl3zBEgJBzj+lZvz1zNJ5AramkJ0RhTlR6n39Poanrjlm6K5nuool/wDjiJYH2LuR98VU+K3NtZBtJZ5DnzNvI5PdmA8o9BRK777/AEVeuP09L7t/wQkdl+FjNxcgeIf7ND8uTnA99+vavTl/h87n/iEudziMHuO+M9FxkD1ya+uU+BScTmMtwT+HjPTcBj/hXfbtk/7GlcetwIVjQADOFA7YGwr0cOF/1V6eR8jOn9EeL/dmdX/AYmBSNSATqUDqc77eh/7Vy2fLsN3dpCgZAqap2Ht0G4wG6Zq2yW7iBJo95VOjTnq2cL/MZ9qmLCOO0tmdhhmJeTPVnPXfv029sVfhszctFT4xy1b2yphRcXAbyg4UMpP94BscDvsTX7y/8OwSJborpJysKZwPYs2+ParBy7wxpGN1OPO26r6Dsf8AtVqVfSnUJ9iu2fFqqwqqxKI1HQIMAfpWf/Fi9eZre2LEKS0jnPQL3P0Ga0N0JrMOabVZTeXUjN4cOmFQvzYILDfoCxAJ9jRk8CPSuvxB3lVpPMyxjI6+EvyhB7LjVUbxe6e4d3XISMbfQkLtj1NdF3FojADA5UsrrkbkedDj32H/AIroaAiOFY8sRnykYYOAXZD6jUMj0qBU5eF8T0TW7pEzrbrlwBvk51MfpqA+wq78R45cSkXFhOssenzwEDWuB1C7E9z1/WuT4UWemW58XaQaVKN16knIqb4x8PUkcS2zm2kznK/l/QEY+1UmXx6EprZ18pX73Ku0rwPgjCxhgy+ocP0NTR4ehP5RVYteWrtblGkIfB/9zERG5A+WROjg/rv1q8+FvVJ3rsnXvRGrwdNxuM+lfv8AwMDcMen++lSgFelNpHNkTaWLK2529v61JoMdq/VSo7j3EHjEcUK+JcznTCnqe7H0RRuTQ2kgS2zxu+IPPcrw+1bTK6kyy6dXgpjrjIGo5AGfXNaFyzwSOytoraP8sa4J7sfmY47k5NcHJXKqWMJBbxJ5DqnmPV2/oo6AelWOslVyZomdIUpVJ5z+JtnYZTV48/TwoyCQf8x6L/P2pRi6k43NUHmzmx5ybLhjk3GoCSdQDHAoIzljsWIyAoyetU21ivuLSePxBmhtfktUYrqHbVjBxg9TufarnwSa3RWhtlVBE2lkUY0nGd+5yDnPeqzjb9J1aXhG2vJcPieLdSS3sowQbh9QGPRBsN/XNWPWAMKAo9BsP2qlc6JcJIl1BkvFkaR0dSclG+vY9jXpy1z3b3SAsRDJqCFGPzHoAT1zVVqeib21stTt614yGjGvNqoIZL8TbopNMBsGEP30iTH71U7M4t5CP7SUaFAGToXGw/1Eb+ytVu5ptzPxGIEbNqLAg4xHnHX/AFVD8gW3iX6o52hV9vXHl+3Ws1LdGiX0VKM4wcZwc79K3zkThkM8KTK5yDnA2aNtiRn3Gx7MMHGd6zvi3KkltNM8MbyW6aSxCligcH7OuQQR6YO2xqZ+F/E1jn0RsPDc4BJ/IeunfcoexO4Pv1zZZaRqw2tmzxrtuMdf51+scDfpX02wJ6AVRLjmO4uyws4V8MMVE0reQ42LKo3YZG3QGssxVdJGqrme6Z2c4cchgVXmbC58qjdnPoFrPuDclveTG4uVaKAkskJYljk/NnoD+v0FdXMF3BYyfimb8bdk6W1uPJnfIVQQo2AxjvVz5d47HdwiWLvsy91PcGt2DBMvv0xfI+TVrS8O62tUjQJGoRVGAoGAK8L1MtH7N/Suque/m0oT3JAUn/E2w/c1tMJywQhpWk20JkD3b5mPuB5f+qoYg3s//wAER22/Mf8Af7V7cUuMBLSNvMRpZvf3Pqepqd4PYiGJYx2G59SeppfTp7xQDtXQke1fi16npg05wj+O3y29vLMeiIT9T2H61nnHIGXhVqmnMlzKjsp7lyZTn0yan/iJcExmFd8RSSv9hpQH6u2f+U1B/EnKRWCqSCp29fKg3+1Rt+lJRTbiQSyFl1DU5aWNQMqFIJYe/t3qRiukS7tXlwyu51N2PQK3sc4ri8KWKeFgo/iIV9NW+cZxs31q08G4Yk3ikJqiZSjpjdSdiyehB3I79t+qJdjtntwfl8TXnEFZjHMJAY3U4ZQdwR6qds+uK95OZr+xfwrqFJkOyyp5dXoMnygk9jj71w8wccFvFbz5xewt4LgdJFX8wb0BGlh3GauPAuYLfiEPlwdvPG2CR9R3HvTrW9fcR/kjbfncuQptnEh20F0DfYORke4zUieaY0AM0c0A7l0OkfVlyP3rjuuVFH9gwQdfCceJHkegbdP+Uge1TfA7WRLeNJ2DyBfOw3BP6f0p0q+4jcnZbzK6q6nUrAEEdCCMg17AZosXYVB8d4xN5rexia4ucDOkZWLUcBnPQdc4/pTNpLs4k2fPHubIrZxCA0tw48kSDJJ+UH0yf5GrN8P+WJIQ15eYa9mHm6YhTqIk9B64O5r85B5Bjsczyt415JvJK3Ynqqeg9+p+m1XWst26NEypFKUpBjNfiZzFM88fC7OURSyqWmkGdUaY2Ax3YHqN8Vz8P5dtoFVUijyu+sqCxPdix3yaguV0F1xK+4ic4MhiiHoFwCcfRR+pq1m6UnSOtacU6WyGSu9HrrqA4rKLacXf90yiOfG+N/I/0BJB9iPSpxa8ru2SRGRxlWUqR7EYqrRJM7VYMvYgj9c1mXPXJjLIZ7VSRJhZY1/Zh/37Hf1q3ckzt4DQudTW8jQk+oXGk/dSKsDjalaVIdPizL+VueXWRYLls/JqOxBGwLfXGD6MPerXw3mmKZlTDLIxcFSPysmNSkjbOCCPUVE86chJdF5oyUn09Plcjpq229M1n0t7PBdLqQCaIB5NxglVIJ265Q4PvUt1I+lXhoHCB+Jv7qfqkQWBD7jd/wB8V6cYNpw4yXQQCWXbA6se4A7AkZNfPLl5HZ8LWeQk5BkbA3LOc42+oFUfiNxM8rXNygKuo3Uj+Ep6AA9eu+N9zTctIEts+IOepzceM7zKuRhYZNIVc+YaGBV8j/FUzxTjXCHlWe3/ABtrIW1MsIXSDjrpJx9QKz2LYkehNelcWJUtll0acvOdzeA2MU0cvjeXxSpidF6NkE4YlScae9WziyW1rZeHISsSqF8rFWOOwKnOdqwRgK857pmGlndlHQFiR+9cnHOMLbv1klx3jgmYBF0Qr/Zxj2+Zj8zH1NffKfM0lnPrXeNiPETsR6j3HarVyhyiv4N7uZVdnH8JG3CqD+f01EjYelfk/C4JQEkQDOwdBgqR7d/pSvb7E2vDUra4Dorqcq4DA+xGRURe8RDFyAWEJwNti+M7eukH9fpVCs+Y5uGJLZzedgmq3cHI82wHsOp39x6VbuE8LaO3hhY+dgS592OpjnuSTVVW+iTnR1cvWWWaZup/L369T+tWJZMV4xoAABsB0+1ei06WhN7PUfWv1jX2DXHxO6EcTyH5VJ/ag6Um5ufGS+mY+VpY4E/0o4BPvlmb9K9PiEmbizVhmM+IAf8ANp2/btXHwLhUlzw20xjIuPGfJxkeKxPQdcGp3n6312buNnhIlQ+hTr+oyKnraKb0yLbha3ENyuDrjP8ADwRsQupWHpuf2NSfIuWhLMAsmwdRjqB7E9a7+COphUr7Z+4z/I1CQXP4S5kLbRMfN337HHXvXda0xfeju5psXAMsECTs2FkibGl1Gd8HbWOmfT12rr5f5cgty0sUXhNIq6lzkDvgem57elTB/avsin0t7F5PR8gZr1UAAk7AbknpXNxC/SBC7ZO4AA6knYDfbc9zVafhc/FLk2jSFEQK1wFOFjU9EHeSRh835VpavidmdknbXU3EpDBYnw4VOJrr/wDmLPVv83QVo/AeCQ2kXhQJpGcserMe7Mx3Zj6mvbhPDIraJIYVCRoAAB/vrXZWaqdGiZSFKUpTopSlA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ronaldo7.net/news/2012/cristiano-ronaldo-586-surprised-look-and-face-after-finding-out-a-secret-in-2012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2" y="3073100"/>
            <a:ext cx="4230556" cy="23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Shelby Moran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7182" y="4343400"/>
            <a:ext cx="4114800" cy="1009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</a:rPr>
              <a:t>Something is coming for me…HELP!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static.guim.co.uk/sys-images/Admin/BkFill/Default_image_group/2011/3/27/1301233136330/Men-being-chased-by-bulls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064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2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3672" y="2200722"/>
            <a:ext cx="7745505" cy="3877815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mtClean="0"/>
              <a:t>He had everything, except for her.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Michelle Bourgeois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pic>
        <p:nvPicPr>
          <p:cNvPr id="2050" name="Picture 2" descr="https://drawception.com/pub/panels/2012/7-22/fE64kamKbw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41986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pic>
        <p:nvPicPr>
          <p:cNvPr id="5124" name="Picture 4" descr="http://www.lifestalker.com/wp-content/uploads/2015/06/six-word-stories-inspiratio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6096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67000"/>
            <a:ext cx="7745505" cy="3877815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 smtClean="0"/>
              <a:t>Ann Oro</a:t>
            </a:r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76700" y="3429000"/>
            <a:ext cx="4211782" cy="1043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He bottle feeds his wife’s killer.</a:t>
            </a:r>
            <a:endParaRPr lang="en-US" dirty="0"/>
          </a:p>
        </p:txBody>
      </p:sp>
      <p:pic>
        <p:nvPicPr>
          <p:cNvPr id="1026" name="Picture 2" descr="http://www.crdamc.amedd.army.mil/newborns/_images/bott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77" y="2086583"/>
            <a:ext cx="2590800" cy="38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4750</TotalTime>
  <Words>398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Book Antiqua</vt:lpstr>
      <vt:lpstr>Wingdings</vt:lpstr>
      <vt:lpstr>Hardcover</vt:lpstr>
      <vt:lpstr>Unit 1: Narrative</vt:lpstr>
      <vt:lpstr>So what’s the story?</vt:lpstr>
      <vt:lpstr>Ernest Hemingway</vt:lpstr>
      <vt:lpstr>Ernest Hemingway</vt:lpstr>
      <vt:lpstr>Other Examples</vt:lpstr>
      <vt:lpstr>Other Examples</vt:lpstr>
      <vt:lpstr>Other Examples</vt:lpstr>
      <vt:lpstr>Other Examples</vt:lpstr>
      <vt:lpstr>Other Examples</vt:lpstr>
      <vt:lpstr>Guidelines</vt:lpstr>
      <vt:lpstr>Editing and Revising</vt:lpstr>
      <vt:lpstr>Editing and Revising</vt:lpstr>
      <vt:lpstr>Editing and Revising</vt:lpstr>
      <vt:lpstr>Editing and Revising</vt:lpstr>
      <vt:lpstr>Editing and Revising</vt:lpstr>
      <vt:lpstr>Editing and Revising</vt:lpstr>
      <vt:lpstr>Permanent :/</vt:lpstr>
      <vt:lpstr>Oh no!</vt:lpstr>
    </vt:vector>
  </TitlesOfParts>
  <Company>San Diego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Narrative</dc:title>
  <dc:creator>Taylor Jenelle</dc:creator>
  <cp:lastModifiedBy>Weathers Ebonee</cp:lastModifiedBy>
  <cp:revision>23</cp:revision>
  <dcterms:created xsi:type="dcterms:W3CDTF">2012-09-06T21:26:21Z</dcterms:created>
  <dcterms:modified xsi:type="dcterms:W3CDTF">2015-10-07T00:55:21Z</dcterms:modified>
</cp:coreProperties>
</file>